
<file path=[Content_Types].xml><?xml version="1.0" encoding="utf-8"?>
<Types xmlns="http://schemas.openxmlformats.org/package/2006/content-types">
  <Override PartName="/ppt/slides/slide47.xml" ContentType="application/vnd.openxmlformats-officedocument.presentationml.slide+xml"/>
  <Override PartName="/ppt/theme/theme5.xml" ContentType="application/vnd.openxmlformats-officedocument.theme+xml"/>
  <Override PartName="/ppt/tags/tag8.xml" ContentType="application/vnd.openxmlformats-officedocument.presentationml.tags+xml"/>
  <Override PartName="/ppt/tags/tag140.xml" ContentType="application/vnd.openxmlformats-officedocument.presentationml.tags+xml"/>
  <Override PartName="/ppt/tags/tag238.xml" ContentType="application/vnd.openxmlformats-officedocument.presentationml.tags+xml"/>
  <Override PartName="/ppt/tags/tag285.xml" ContentType="application/vnd.openxmlformats-officedocument.presentationml.tags+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s/slide25.xml" ContentType="application/vnd.openxmlformats-officedocument.presentationml.slide+xml"/>
  <Override PartName="/ppt/slideLayouts/slideLayout2.xml" ContentType="application/vnd.openxmlformats-officedocument.presentationml.slideLayout+xml"/>
  <Override PartName="/ppt/tags/tag216.xml" ContentType="application/vnd.openxmlformats-officedocument.presentationml.tags+xml"/>
  <Override PartName="/ppt/tags/tag263.xml" ContentType="application/vnd.openxmlformats-officedocument.presentationml.tags+xml"/>
  <Default Extension="xml" ContentType="application/xml"/>
  <Override PartName="/ppt/slides/slide50.xml" ContentType="application/vnd.openxmlformats-officedocument.presentationml.slide+xml"/>
  <Override PartName="/ppt/slideLayouts/slideLayout24.xml" ContentType="application/vnd.openxmlformats-officedocument.presentationml.slideLayout+xml"/>
  <Override PartName="/ppt/slideLayouts/slideLayout71.xml" ContentType="application/vnd.openxmlformats-officedocument.presentationml.slideLayout+xml"/>
  <Override PartName="/ppt/tags/tag38.xml" ContentType="application/vnd.openxmlformats-officedocument.presentationml.tags+xml"/>
  <Override PartName="/ppt/tags/tag85.xml" ContentType="application/vnd.openxmlformats-officedocument.presentationml.tags+xml"/>
  <Override PartName="/ppt/notesSlides/notesSlide16.xml" ContentType="application/vnd.openxmlformats-officedocument.presentationml.notesSlide+xml"/>
  <Override PartName="/ppt/tags/tag241.xml" ContentType="application/vnd.openxmlformats-officedocument.presentationml.tags+xml"/>
  <Override PartName="/ppt/slideLayouts/slideLayout102.xml" ContentType="application/vnd.openxmlformats-officedocument.presentationml.slideLayout+xml"/>
  <Override PartName="/ppt/tags/tag16.xml" ContentType="application/vnd.openxmlformats-officedocument.presentationml.tags+xml"/>
  <Override PartName="/ppt/tags/tag63.xml" ContentType="application/vnd.openxmlformats-officedocument.presentationml.tags+xml"/>
  <Override PartName="/ppt/tags/tag178.xml" ContentType="application/vnd.openxmlformats-officedocument.presentationml.tags+xml"/>
  <Override PartName="/ppt/slideMasters/slideMaster8.xml" ContentType="application/vnd.openxmlformats-officedocument.presentationml.slideMaster+xml"/>
  <Override PartName="/ppt/tags/tag109.xml" ContentType="application/vnd.openxmlformats-officedocument.presentationml.tags+xml"/>
  <Override PartName="/ppt/tags/tag156.xml" ContentType="application/vnd.openxmlformats-officedocument.presentationml.tags+xml"/>
  <Override PartName="/ppt/theme/themeOverride17.xml" ContentType="application/vnd.openxmlformats-officedocument.themeOverride+xml"/>
  <Override PartName="/ppt/tags/tag41.xml" ContentType="application/vnd.openxmlformats-officedocument.presentationml.tags+xml"/>
  <Override PartName="/ppt/notesSlides/notesSlide7.xml" ContentType="application/vnd.openxmlformats-officedocument.presentationml.notesSlide+xml"/>
  <Override PartName="/ppt/tags/tag279.xml" ContentType="application/vnd.openxmlformats-officedocument.presentationml.tags+xml"/>
  <Override PartName="/ppt/slideLayouts/slideLayout87.xml" ContentType="application/vnd.openxmlformats-officedocument.presentationml.slideLayout+xml"/>
  <Override PartName="/ppt/theme/theme10.xml" ContentType="application/vnd.openxmlformats-officedocument.theme+xml"/>
  <Override PartName="/ppt/tags/tag134.xml" ContentType="application/vnd.openxmlformats-officedocument.presentationml.tags+xml"/>
  <Override PartName="/ppt/tags/tag181.xml" ContentType="application/vnd.openxmlformats-officedocument.presentationml.tags+xml"/>
  <Override PartName="/ppt/slides/slide19.xml" ContentType="application/vnd.openxmlformats-officedocument.presentationml.slide+xml"/>
  <Default Extension="png" ContentType="image/png"/>
  <Override PartName="/ppt/slideLayouts/slideLayout118.xml" ContentType="application/vnd.openxmlformats-officedocument.presentationml.slideLayout+xml"/>
  <Override PartName="/ppt/tags/tag112.xml" ContentType="application/vnd.openxmlformats-officedocument.presentationml.tags+xml"/>
  <Override PartName="/ppt/theme/themeOverride20.xml" ContentType="application/vnd.openxmlformats-officedocument.themeOverride+xml"/>
  <Override PartName="/ppt/tags/tag257.xml" ContentType="application/vnd.openxmlformats-officedocument.presentationml.tags+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tags/tag5.xml" ContentType="application/vnd.openxmlformats-officedocument.presentationml.tags+xml"/>
  <Override PartName="/ppt/theme/themeOverride6.xml" ContentType="application/vnd.openxmlformats-officedocument.themeOverride+xml"/>
  <Override PartName="/ppt/tags/tag79.xml" ContentType="application/vnd.openxmlformats-officedocument.presentationml.tags+xml"/>
  <Override PartName="/ppt/slides/slide44.xml" ContentType="application/vnd.openxmlformats-officedocument.presentationml.slide+xml"/>
  <Override PartName="/ppt/slideLayouts/slideLayout43.xml" ContentType="application/vnd.openxmlformats-officedocument.presentationml.slideLayout+xml"/>
  <Override PartName="/ppt/slideLayouts/slideLayout90.xml" ContentType="application/vnd.openxmlformats-officedocument.presentationml.slideLayout+xml"/>
  <Override PartName="/ppt/tags/tag235.xml" ContentType="application/vnd.openxmlformats-officedocument.presentationml.tags+xml"/>
  <Override PartName="/ppt/tags/tag282.xml" ContentType="application/vnd.openxmlformats-officedocument.presentationml.tags+xml"/>
  <Override PartName="/ppt/slides/slide22.xml" ContentType="application/vnd.openxmlformats-officedocument.presentationml.slide+xml"/>
  <Override PartName="/ppt/tags/tag57.xml" ContentType="application/vnd.openxmlformats-officedocument.presentationml.tags+xml"/>
  <Override PartName="/ppt/tags/tag213.xml" ContentType="application/vnd.openxmlformats-officedocument.presentationml.tags+xml"/>
  <Override PartName="/ppt/tags/tag260.xml" ContentType="application/vnd.openxmlformats-officedocument.presentationml.tags+xml"/>
  <Override PartName="/ppt/slideLayouts/slideLayout21.xml" ContentType="application/vnd.openxmlformats-officedocument.presentationml.slideLayout+xml"/>
  <Override PartName="/ppt/slideLayouts/slideLayout121.xml" ContentType="application/vnd.openxmlformats-officedocument.presentationml.slideLayout+xml"/>
  <Override PartName="/ppt/tags/tag35.xml" ContentType="application/vnd.openxmlformats-officedocument.presentationml.tags+xml"/>
  <Override PartName="/ppt/tags/tag82.xml" ContentType="application/vnd.openxmlformats-officedocument.presentationml.tags+xml"/>
  <Override PartName="/ppt/notesSlides/notesSlide13.xml" ContentType="application/vnd.openxmlformats-officedocument.presentationml.notesSlide+xml"/>
  <Override PartName="/ppt/tags/tag197.xml" ContentType="application/vnd.openxmlformats-officedocument.presentationml.tags+xml"/>
  <Override PartName="/ppt/tags/tag128.xml" ContentType="application/vnd.openxmlformats-officedocument.presentationml.tags+xml"/>
  <Override PartName="/ppt/tags/tag175.xml" ContentType="application/vnd.openxmlformats-officedocument.presentationml.tags+xml"/>
  <Override PartName="/ppt/tags/tag13.xml" ContentType="application/vnd.openxmlformats-officedocument.presentationml.tags+xml"/>
  <Override PartName="/ppt/tags/tag60.xml" ContentType="application/vnd.openxmlformats-officedocument.presentationml.tags+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notesSlides/notesSlide4.xml" ContentType="application/vnd.openxmlformats-officedocument.presentationml.notesSlide+xml"/>
  <Override PartName="/ppt/tags/tag106.xml" ContentType="application/vnd.openxmlformats-officedocument.presentationml.tags+xml"/>
  <Override PartName="/ppt/theme/themeOverride14.xml" ContentType="application/vnd.openxmlformats-officedocument.themeOverride+xml"/>
  <Override PartName="/ppt/tags/tag153.xml" ContentType="application/vnd.openxmlformats-officedocument.presentationml.tags+xml"/>
  <Override PartName="/ppt/slides/slide38.xml" ContentType="application/vnd.openxmlformats-officedocument.presentationml.slide+xml"/>
  <Override PartName="/ppt/tags/tag131.xml" ContentType="application/vnd.openxmlformats-officedocument.presentationml.tags+xml"/>
  <Override PartName="/ppt/tags/tag229.xml" ContentType="application/vnd.openxmlformats-officedocument.presentationml.tags+xml"/>
  <Override PartName="/ppt/tags/tag276.xml" ContentType="application/vnd.openxmlformats-officedocument.presentationml.tags+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tags/tag98.xml" ContentType="application/vnd.openxmlformats-officedocument.presentationml.tags+xml"/>
  <Override PartName="/ppt/tags/tag207.xml" ContentType="application/vnd.openxmlformats-officedocument.presentationml.tags+xml"/>
  <Override PartName="/ppt/tags/tag254.xml" ContentType="application/vnd.openxmlformats-officedocument.presentationml.tags+xml"/>
  <Override PartName="/ppt/notesSlides/notesSlide29.xml" ContentType="application/vnd.openxmlformats-officedocument.presentationml.notesSlide+xml"/>
  <Override PartName="/ppt/slides/slide16.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62.xml" ContentType="application/vnd.openxmlformats-officedocument.presentationml.slideLayout+xml"/>
  <Override PartName="/ppt/slideLayouts/slideLayout115.xml" ContentType="application/vnd.openxmlformats-officedocument.presentationml.slideLayout+xml"/>
  <Override PartName="/ppt/tags/tag2.xml" ContentType="application/vnd.openxmlformats-officedocument.presentationml.tags+xml"/>
  <Override PartName="/ppt/theme/themeOverride3.xml" ContentType="application/vnd.openxmlformats-officedocument.themeOverride+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tags/tag232.xml" ContentType="application/vnd.openxmlformats-officedocument.presentationml.tags+xml"/>
  <Override PartName="/ppt/slideLayouts/slideLayout40.xml" ContentType="application/vnd.openxmlformats-officedocument.presentationml.slideLayout+xml"/>
  <Override PartName="/ppt/tags/tag54.xml" ContentType="application/vnd.openxmlformats-officedocument.presentationml.tags+xml"/>
  <Override PartName="/ppt/tags/tag169.xml" ContentType="application/vnd.openxmlformats-officedocument.presentationml.tags+xml"/>
  <Override PartName="/ppt/tags/tag210.xml" ContentType="application/vnd.openxmlformats-officedocument.presentationml.tags+xml"/>
  <Override PartName="/ppt/notesSlides/notesSlide32.xml" ContentType="application/vnd.openxmlformats-officedocument.presentationml.notesSlide+xml"/>
  <Override PartName="/ppt/tags/tag147.xml" ContentType="application/vnd.openxmlformats-officedocument.presentationml.tags+xml"/>
  <Override PartName="/ppt/tags/tag194.xml" ContentType="application/vnd.openxmlformats-officedocument.presentationml.tags+xml"/>
  <Override PartName="/ppt/tags/tag32.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tags/tag10.xml" ContentType="application/vnd.openxmlformats-officedocument.presentationml.tags+xml"/>
  <Override PartName="/ppt/tags/tag125.xml" ContentType="application/vnd.openxmlformats-officedocument.presentationml.tags+xml"/>
  <Override PartName="/ppt/tags/tag172.xml" ContentType="application/vnd.openxmlformats-officedocument.presentationml.tags+xml"/>
  <Override PartName="/ppt/theme/themeOverride33.xml" ContentType="application/vnd.openxmlformats-officedocument.themeOverride+xml"/>
  <Override PartName="/ppt/slideMasters/slideMaster2.xml" ContentType="application/vnd.openxmlformats-officedocument.presentationml.slideMaster+xml"/>
  <Override PartName="/ppt/slides/slide57.xml" ContentType="application/vnd.openxmlformats-officedocument.presentationml.slide+xml"/>
  <Override PartName="/ppt/slideLayouts/slideLayout109.xml" ContentType="application/vnd.openxmlformats-officedocument.presentationml.slideLayout+xml"/>
  <Override PartName="/ppt/notesSlides/notesSlide1.xml" ContentType="application/vnd.openxmlformats-officedocument.presentationml.notesSlide+xml"/>
  <Override PartName="/ppt/tags/tag103.xml" ContentType="application/vnd.openxmlformats-officedocument.presentationml.tags+xml"/>
  <Override PartName="/ppt/theme/themeOverride11.xml" ContentType="application/vnd.openxmlformats-officedocument.themeOverride+xml"/>
  <Override PartName="/ppt/tags/tag150.xml" ContentType="application/vnd.openxmlformats-officedocument.presentationml.tags+xml"/>
  <Override PartName="/ppt/tags/tag248.xml" ContentType="application/vnd.openxmlformats-officedocument.presentationml.tags+xml"/>
  <Override PartName="/ppt/slideLayouts/slideLayout56.xml" ContentType="application/vnd.openxmlformats-officedocument.presentationml.slideLayout+xml"/>
  <Override PartName="/ppt/tags/tag226.xml" ContentType="application/vnd.openxmlformats-officedocument.presentationml.tags+xml"/>
  <Override PartName="/ppt/tags/tag273.xml" ContentType="application/vnd.openxmlformats-officedocument.presentationml.tags+xml"/>
  <Override PartName="/ppt/slides/slide35.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s/slide13.xml" ContentType="application/vnd.openxmlformats-officedocument.presentationml.slide+xml"/>
  <Override PartName="/ppt/slides/slide60.xml" ContentType="application/vnd.openxmlformats-officedocument.presentationml.slide+xml"/>
  <Override PartName="/ppt/slideLayouts/slideLayout112.xml" ContentType="application/vnd.openxmlformats-officedocument.presentationml.slideLayout+xml"/>
  <Override PartName="/ppt/tags/tag48.xml" ContentType="application/vnd.openxmlformats-officedocument.presentationml.tags+xml"/>
  <Override PartName="/ppt/tags/tag95.xml" ContentType="application/vnd.openxmlformats-officedocument.presentationml.tags+xml"/>
  <Override PartName="/ppt/tags/tag188.xml" ContentType="application/vnd.openxmlformats-officedocument.presentationml.tags+xml"/>
  <Override PartName="/ppt/tags/tag204.xml" ContentType="application/vnd.openxmlformats-officedocument.presentationml.tags+xml"/>
  <Override PartName="/ppt/tags/tag251.xml" ContentType="application/vnd.openxmlformats-officedocument.presentationml.tags+xml"/>
  <Override PartName="/ppt/notesSlides/notesSlide26.xml" ContentType="application/vnd.openxmlformats-officedocument.presentationml.notesSlide+xml"/>
  <Override PartName="/ppt/slideLayouts/slideLayout12.xml" ContentType="application/vnd.openxmlformats-officedocument.presentationml.slideLayout+xml"/>
  <Override PartName="/ppt/tags/tag26.xml" ContentType="application/vnd.openxmlformats-officedocument.presentationml.tags+xml"/>
  <Override PartName="/ppt/tags/tag73.xml" ContentType="application/vnd.openxmlformats-officedocument.presentationml.tags+xml"/>
  <Override PartName="/ppt/tags/tag119.xml" ContentType="application/vnd.openxmlformats-officedocument.presentationml.tags+xml"/>
  <Override PartName="/ppt/tags/tag166.xml" ContentType="application/vnd.openxmlformats-officedocument.presentationml.tags+xml"/>
  <Override PartName="/ppt/theme/themeOverride27.xml" ContentType="application/vnd.openxmlformats-officedocument.themeOverride+xml"/>
  <Override PartName="/ppt/theme/theme9.xml" ContentType="application/vnd.openxmlformats-officedocument.theme+xml"/>
  <Override PartName="/ppt/tags/tag51.xml" ContentType="application/vnd.openxmlformats-officedocument.presentationml.tags+xml"/>
  <Override PartName="/ppt/tags/tag289.xml" ContentType="application/vnd.openxmlformats-officedocument.presentationml.tags+xml"/>
  <Override PartName="/ppt/slideLayouts/slideLayout97.xml" ContentType="application/vnd.openxmlformats-officedocument.presentationml.slideLayout+xml"/>
  <Override PartName="/ppt/tags/tag144.xml" ContentType="application/vnd.openxmlformats-officedocument.presentationml.tags+xml"/>
  <Override PartName="/ppt/tags/tag191.xml" ContentType="application/vnd.openxmlformats-officedocument.presentationml.tags+xml"/>
  <Override PartName="/ppt/slides/slide29.xml" ContentType="application/vnd.openxmlformats-officedocument.presentationml.slide+xml"/>
  <Override PartName="/ppt/tags/tag122.xml" ContentType="application/vnd.openxmlformats-officedocument.presentationml.tags+xml"/>
  <Override PartName="/ppt/tags/tag267.xml" ContentType="application/vnd.openxmlformats-officedocument.presentationml.tags+xml"/>
  <Override PartName="/ppt/theme/themeOverride30.xml" ContentType="application/vnd.openxmlformats-officedocument.themeOverr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tags/tag4.xml" ContentType="application/vnd.openxmlformats-officedocument.presentationml.tags+xml"/>
  <Override PartName="/ppt/theme/themeOverride5.xml" ContentType="application/vnd.openxmlformats-officedocument.themeOverride+xml"/>
  <Override PartName="/ppt/tags/tag89.xml" ContentType="application/vnd.openxmlformats-officedocument.presentationml.tags+xml"/>
  <Override PartName="/ppt/tags/tag111.xml" ContentType="application/vnd.openxmlformats-officedocument.presentationml.tags+xml"/>
  <Override PartName="/ppt/tags/tag245.xml" ContentType="application/vnd.openxmlformats-officedocument.presentationml.tags+xml"/>
  <Override PartName="/ppt/tags/tag292.xml" ContentType="application/vnd.openxmlformats-officedocument.presentationml.tags+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tags/tag78.xml" ContentType="application/vnd.openxmlformats-officedocument.presentationml.tags+xml"/>
  <Override PartName="/ppt/tags/tag100.xml" ContentType="application/vnd.openxmlformats-officedocument.presentationml.tags+xml"/>
  <Override PartName="/ppt/tags/tag234.xml" ContentType="application/vnd.openxmlformats-officedocument.presentationml.tags+xml"/>
  <Override PartName="/ppt/tags/tag281.xml" ContentType="application/vnd.openxmlformats-officedocument.presentationml.tags+xml"/>
  <Override PartName="/ppt/slides/slide32.xml" ContentType="application/vnd.openxmlformats-officedocument.presentationml.slide+xml"/>
  <Override PartName="/ppt/slideLayouts/slideLayout42.xml" ContentType="application/vnd.openxmlformats-officedocument.presentationml.slideLayout+xml"/>
  <Override PartName="/ppt/tags/tag56.xml" ContentType="application/vnd.openxmlformats-officedocument.presentationml.tags+xml"/>
  <Override PartName="/ppt/tags/tag67.xml" ContentType="application/vnd.openxmlformats-officedocument.presentationml.tags+xml"/>
  <Override PartName="/ppt/tags/tag223.xml" ContentType="application/vnd.openxmlformats-officedocument.presentationml.tags+xml"/>
  <Override PartName="/ppt/tags/tag270.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tags/tag45.xml" ContentType="application/vnd.openxmlformats-officedocument.presentationml.tags+xml"/>
  <Override PartName="/ppt/tags/tag92.xml" ContentType="application/vnd.openxmlformats-officedocument.presentationml.tags+xml"/>
  <Override PartName="/ppt/tags/tag149.xml" ContentType="application/vnd.openxmlformats-officedocument.presentationml.tags+xml"/>
  <Override PartName="/ppt/tags/tag196.xml" ContentType="application/vnd.openxmlformats-officedocument.presentationml.tags+xml"/>
  <Override PartName="/ppt/tags/tag201.xml" ContentType="application/vnd.openxmlformats-officedocument.presentationml.tags+xml"/>
  <Override PartName="/ppt/tags/tag212.xml" ContentType="application/vnd.openxmlformats-officedocument.presentationml.tags+xml"/>
  <Override PartName="/ppt/notesSlides/notesSlide23.xml" ContentType="application/vnd.openxmlformats-officedocument.presentationml.notesSlide+xml"/>
  <Override PartName="/ppt/tags/tag34.xml" ContentType="application/vnd.openxmlformats-officedocument.presentationml.tags+xml"/>
  <Override PartName="/ppt/tags/tag81.xml" ContentType="application/vnd.openxmlformats-officedocument.presentationml.tags+xml"/>
  <Override PartName="/ppt/notesSlides/notesSlide12.xml" ContentType="application/vnd.openxmlformats-officedocument.presentationml.notesSlide+xml"/>
  <Override PartName="/ppt/tags/tag138.xml" ContentType="application/vnd.openxmlformats-officedocument.presentationml.tags+xml"/>
  <Override PartName="/ppt/tags/tag185.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63.xml" ContentType="application/vnd.openxmlformats-officedocument.presentationml.tags+xml"/>
  <Override PartName="/ppt/tags/tag174.xml" ContentType="application/vnd.openxmlformats-officedocument.presentationml.tags+xml"/>
  <Override PartName="/ppt/theme/themeOverride24.xml" ContentType="application/vnd.openxmlformats-officedocument.themeOverr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Layouts/slideLayout69.xml" ContentType="application/vnd.openxmlformats-officedocument.presentationml.slideLayout+xml"/>
  <Override PartName="/ppt/theme/theme6.xml" ContentType="application/vnd.openxmlformats-officedocument.theme+xml"/>
  <Override PartName="/ppt/tags/tag9.xml" ContentType="application/vnd.openxmlformats-officedocument.presentationml.tags+xml"/>
  <Override PartName="/ppt/tags/tag105.xml" ContentType="application/vnd.openxmlformats-officedocument.presentationml.tags+xml"/>
  <Override PartName="/ppt/theme/themeOverride13.xml" ContentType="application/vnd.openxmlformats-officedocument.themeOverride+xml"/>
  <Override PartName="/ppt/tags/tag152.xml" ContentType="application/vnd.openxmlformats-officedocument.presentationml.tags+xml"/>
  <Override PartName="/ppt/slides/slide48.xml" ContentType="application/vnd.openxmlformats-officedocument.presentationml.slide+xml"/>
  <Override PartName="/ppt/slideLayouts/slideLayout58.xml" ContentType="application/vnd.openxmlformats-officedocument.presentationml.slideLayout+xml"/>
  <Override PartName="/ppt/notesSlides/notesSlide3.xml" ContentType="application/vnd.openxmlformats-officedocument.presentationml.notesSlide+xml"/>
  <Override PartName="/ppt/tags/tag141.xml" ContentType="application/vnd.openxmlformats-officedocument.presentationml.tags+xml"/>
  <Override PartName="/ppt/tags/tag228.xml" ContentType="application/vnd.openxmlformats-officedocument.presentationml.tags+xml"/>
  <Override PartName="/ppt/tags/tag239.xml" ContentType="application/vnd.openxmlformats-officedocument.presentationml.tags+xml"/>
  <Override PartName="/ppt/tags/tag275.xml" ContentType="application/vnd.openxmlformats-officedocument.presentationml.tags+xml"/>
  <Override PartName="/ppt/tags/tag286.xml" ContentType="application/vnd.openxmlformats-officedocument.presentationml.tags+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tags/tag130.xml" ContentType="application/vnd.openxmlformats-officedocument.presentationml.tags+xml"/>
  <Override PartName="/ppt/tags/tag217.xml" ContentType="application/vnd.openxmlformats-officedocument.presentationml.tags+xml"/>
  <Override PartName="/ppt/tags/tag264.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notesSlides/notesSlide17.xml" ContentType="application/vnd.openxmlformats-officedocument.presentationml.notesSlide+xml"/>
  <Override PartName="/ppt/tags/tag206.xml" ContentType="application/vnd.openxmlformats-officedocument.presentationml.tags+xml"/>
  <Override PartName="/ppt/tags/tag253.xml" ContentType="application/vnd.openxmlformats-officedocument.presentationml.tags+xml"/>
  <Override PartName="/ppt/notesSlides/notesSlide28.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tags/tag1.xml" ContentType="application/vnd.openxmlformats-officedocument.presentationml.tags+xml"/>
  <Override PartName="/ppt/theme/themeOverride2.xml" ContentType="application/vnd.openxmlformats-officedocument.themeOverride+xml"/>
  <Override PartName="/ppt/tags/tag28.xml" ContentType="application/vnd.openxmlformats-officedocument.presentationml.tags+xml"/>
  <Override PartName="/ppt/tags/tag75.xml" ContentType="application/vnd.openxmlformats-officedocument.presentationml.tags+xml"/>
  <Override PartName="/ppt/tags/tag179.xml" ContentType="application/vnd.openxmlformats-officedocument.presentationml.tags+xml"/>
  <Override PartName="/ppt/tags/tag231.xml" ContentType="application/vnd.openxmlformats-officedocument.presentationml.tags+xml"/>
  <Override PartName="/ppt/tags/tag242.xml" ContentType="application/vnd.openxmlformats-officedocument.presentationml.tags+xml"/>
  <Override PartName="/ppt/slides/slide40.xml" ContentType="application/vnd.openxmlformats-officedocument.presentationml.slide+xml"/>
  <Override PartName="/ppt/slideLayouts/slideLayout50.xml" ContentType="application/vnd.openxmlformats-officedocument.presentationml.slideLayout+xml"/>
  <Override PartName="/ppt/tags/tag17.xml" ContentType="application/vnd.openxmlformats-officedocument.presentationml.tags+xml"/>
  <Override PartName="/ppt/tags/tag64.xml" ContentType="application/vnd.openxmlformats-officedocument.presentationml.tags+xml"/>
  <Override PartName="/ppt/tags/tag168.xml" ContentType="application/vnd.openxmlformats-officedocument.presentationml.tags+xml"/>
  <Override PartName="/ppt/tags/tag220.xml" ContentType="application/vnd.openxmlformats-officedocument.presentationml.tags+xml"/>
  <Override PartName="/ppt/theme/themeOverride29.xml" ContentType="application/vnd.openxmlformats-officedocument.themeOverride+xml"/>
  <Override PartName="/ppt/slideMasters/slideMaster9.xml" ContentType="application/vnd.openxmlformats-officedocument.presentationml.slideMaster+xml"/>
  <Override PartName="/ppt/tags/tag53.xml" ContentType="application/vnd.openxmlformats-officedocument.presentationml.tags+xml"/>
  <Override PartName="/ppt/notesSlides/notesSlide8.xml" ContentType="application/vnd.openxmlformats-officedocument.presentationml.notesSlide+xml"/>
  <Override PartName="/ppt/tags/tag157.xml" ContentType="application/vnd.openxmlformats-officedocument.presentationml.tags+xml"/>
  <Override PartName="/ppt/theme/themeOverride18.xml" ContentType="application/vnd.openxmlformats-officedocument.themeOverr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Layouts/slideLayout99.xml" ContentType="application/vnd.openxmlformats-officedocument.presentationml.slideLayout+xml"/>
  <Override PartName="/ppt/tags/tag31.xml" ContentType="application/vnd.openxmlformats-officedocument.presentationml.tags+xml"/>
  <Override PartName="/ppt/tags/tag42.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tags/tag182.xml" ContentType="application/vnd.openxmlformats-officedocument.presentationml.tags+xml"/>
  <Override PartName="/ppt/tags/tag193.xml" ContentType="application/vnd.openxmlformats-officedocument.presentationml.tags+xml"/>
  <Override PartName="/ppt/handoutMasters/handoutMaster1.xml" ContentType="application/vnd.openxmlformats-officedocument.presentationml.handoutMaster+xml"/>
  <Override PartName="/ppt/slideLayouts/slideLayout88.xml" ContentType="application/vnd.openxmlformats-officedocument.presentationml.slideLayout+xml"/>
  <Override PartName="/ppt/theme/theme11.xml" ContentType="application/vnd.openxmlformats-officedocument.theme+xml"/>
  <Override PartName="/ppt/tags/tag20.xml" ContentType="application/vnd.openxmlformats-officedocument.presentationml.tags+xml"/>
  <Override PartName="/ppt/tags/tag124.xml" ContentType="application/vnd.openxmlformats-officedocument.presentationml.tags+xml"/>
  <Override PartName="/ppt/tags/tag171.xml" ContentType="application/vnd.openxmlformats-officedocument.presentationml.tags+xml"/>
  <Override PartName="/ppt/tags/tag269.xml" ContentType="application/vnd.openxmlformats-officedocument.presentationml.tags+xml"/>
  <Override PartName="/ppt/theme/themeOverride32.xml" ContentType="application/vnd.openxmlformats-officedocument.themeOverr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tags/tag6.xml" ContentType="application/vnd.openxmlformats-officedocument.presentationml.tags+xml"/>
  <Override PartName="/ppt/theme/themeOverride7.xml" ContentType="application/vnd.openxmlformats-officedocument.themeOverride+xml"/>
  <Override PartName="/ppt/tags/tag113.xml" ContentType="application/vnd.openxmlformats-officedocument.presentationml.tags+xml"/>
  <Override PartName="/ppt/tags/tag160.xml" ContentType="application/vnd.openxmlformats-officedocument.presentationml.tags+xml"/>
  <Override PartName="/ppt/theme/themeOverride21.xml" ContentType="application/vnd.openxmlformats-officedocument.themeOverride+xml"/>
  <Override PartName="/ppt/tags/tag247.xml" ContentType="application/vnd.openxmlformats-officedocument.presentationml.tags+xml"/>
  <Override PartName="/ppt/tags/tag258.xml" ContentType="application/vnd.openxmlformats-officedocument.presentationml.tags+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tags/tag102.xml" ContentType="application/vnd.openxmlformats-officedocument.presentationml.tags+xml"/>
  <Override PartName="/ppt/theme/themeOverride10.xml" ContentType="application/vnd.openxmlformats-officedocument.themeOverride+xml"/>
  <Override PartName="/ppt/tags/tag236.xml" ContentType="application/vnd.openxmlformats-officedocument.presentationml.tags+xml"/>
  <Override PartName="/ppt/tags/tag283.xml" ContentType="application/vnd.openxmlformats-officedocument.presentationml.tags+xml"/>
  <Override PartName="/ppt/slides/slide34.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tags/tag58.xml" ContentType="application/vnd.openxmlformats-officedocument.presentationml.tags+xml"/>
  <Override PartName="/ppt/tags/tag69.xml" ContentType="application/vnd.openxmlformats-officedocument.presentationml.tags+xml"/>
  <Override PartName="/ppt/tags/tag225.xml" ContentType="application/vnd.openxmlformats-officedocument.presentationml.tags+xml"/>
  <Override PartName="/ppt/tags/tag272.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tags/tag47.xml" ContentType="application/vnd.openxmlformats-officedocument.presentationml.tags+xml"/>
  <Override PartName="/ppt/tags/tag94.xml" ContentType="application/vnd.openxmlformats-officedocument.presentationml.tags+xml"/>
  <Override PartName="/ppt/tags/tag198.xml" ContentType="application/vnd.openxmlformats-officedocument.presentationml.tags+xml"/>
  <Override PartName="/ppt/tags/tag203.xml" ContentType="application/vnd.openxmlformats-officedocument.presentationml.tags+xml"/>
  <Override PartName="/ppt/tags/tag214.xml" ContentType="application/vnd.openxmlformats-officedocument.presentationml.tags+xml"/>
  <Override PartName="/ppt/tags/tag250.xml" ContentType="application/vnd.openxmlformats-officedocument.presentationml.tags+xml"/>
  <Override PartName="/ppt/notesSlides/notesSlide25.xml" ContentType="application/vnd.openxmlformats-officedocument.presentationml.notesSlide+xml"/>
  <Override PartName="/ppt/tags/tag261.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ags/tag36.xml" ContentType="application/vnd.openxmlformats-officedocument.presentationml.tags+xml"/>
  <Override PartName="/ppt/tags/tag83.xml" ContentType="application/vnd.openxmlformats-officedocument.presentationml.tags+xml"/>
  <Override PartName="/ppt/notesSlides/notesSlide14.xml" ContentType="application/vnd.openxmlformats-officedocument.presentationml.notesSlide+xml"/>
  <Override PartName="/ppt/tags/tag187.xml" ContentType="application/vnd.openxmlformats-officedocument.presentationml.tags+xml"/>
  <Override PartName="/ppt/slideLayouts/slideLayout100.xml" ContentType="application/vnd.openxmlformats-officedocument.presentationml.slideLayout+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118.xml" ContentType="application/vnd.openxmlformats-officedocument.presentationml.tags+xml"/>
  <Override PartName="/ppt/tags/tag129.xml" ContentType="application/vnd.openxmlformats-officedocument.presentationml.tags+xml"/>
  <Override PartName="/ppt/tags/tag165.xml" ContentType="application/vnd.openxmlformats-officedocument.presentationml.tags+xml"/>
  <Override PartName="/ppt/tags/tag176.xml" ContentType="application/vnd.openxmlformats-officedocument.presentationml.tags+xml"/>
  <Override PartName="/ppt/slideMasters/slideMaster6.xml" ContentType="application/vnd.openxmlformats-officedocument.presentationml.slideMaster+xml"/>
  <Override PartName="/ppt/theme/theme8.xml" ContentType="application/vnd.openxmlformats-officedocument.theme+xml"/>
  <Override PartName="/ppt/tags/tag50.xml" ContentType="application/vnd.openxmlformats-officedocument.presentationml.tags+xml"/>
  <Override PartName="/ppt/tags/tag107.xml" ContentType="application/vnd.openxmlformats-officedocument.presentationml.tags+xml"/>
  <Override PartName="/ppt/tags/tag154.xml" ContentType="application/vnd.openxmlformats-officedocument.presentationml.tags+xml"/>
  <Override PartName="/ppt/theme/themeOverride15.xml" ContentType="application/vnd.openxmlformats-officedocument.themeOverride+xml"/>
  <Override PartName="/ppt/theme/themeOverride26.xml" ContentType="application/vnd.openxmlformats-officedocument.themeOverride+xml"/>
  <Override PartName="/ppt/notesSlides/notesSlide5.xml" ContentType="application/vnd.openxmlformats-officedocument.presentationml.notesSlide+xml"/>
  <Override PartName="/ppt/tags/tag143.xml" ContentType="application/vnd.openxmlformats-officedocument.presentationml.tags+xml"/>
  <Override PartName="/ppt/tags/tag190.xml" ContentType="application/vnd.openxmlformats-officedocument.presentationml.tags+xml"/>
  <Override PartName="/ppt/tags/tag277.xml" ContentType="application/vnd.openxmlformats-officedocument.presentationml.tags+xml"/>
  <Override PartName="/ppt/tags/tag288.xml" ContentType="application/vnd.openxmlformats-officedocument.presentationml.tags+xml"/>
  <Override PartName="/ppt/slides/slide28.xml" ContentType="application/vnd.openxmlformats-officedocument.presentationml.slide+xml"/>
  <Override PartName="/ppt/slides/slide39.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tags/tag132.xml" ContentType="application/vnd.openxmlformats-officedocument.presentationml.tags+xml"/>
  <Override PartName="/ppt/tags/tag219.xml" ContentType="application/vnd.openxmlformats-officedocument.presentationml.tags+xml"/>
  <Override PartName="/ppt/tags/tag266.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tags/tag208.xml" ContentType="application/vnd.openxmlformats-officedocument.presentationml.tags+xml"/>
  <Override PartName="/ppt/notesSlides/notesSlide19.xml" ContentType="application/vnd.openxmlformats-officedocument.presentationml.notesSlide+xml"/>
  <Override PartName="/ppt/tags/tag255.xml" ContentType="application/vnd.openxmlformats-officedocument.presentationml.tags+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63.xml" ContentType="application/vnd.openxmlformats-officedocument.presentationml.slideLayout+xml"/>
  <Override PartName="/ppt/slideLayouts/slideLayout105.xml" ContentType="application/vnd.openxmlformats-officedocument.presentationml.slideLayout+xml"/>
  <Override PartName="/ppt/tags/tag3.xml" ContentType="application/vnd.openxmlformats-officedocument.presentationml.tags+xml"/>
  <Override PartName="/ppt/theme/themeOverride4.xml" ContentType="application/vnd.openxmlformats-officedocument.themeOverride+xml"/>
  <Override PartName="/ppt/tags/tag77.xml" ContentType="application/vnd.openxmlformats-officedocument.presentationml.tags+xml"/>
  <Override PartName="/ppt/tags/tag88.xml" ContentType="application/vnd.openxmlformats-officedocument.presentationml.tags+xml"/>
  <Override PartName="/ppt/tags/tag233.xml" ContentType="application/vnd.openxmlformats-officedocument.presentationml.tags+xml"/>
  <Override PartName="/ppt/tags/tag244.xml" ContentType="application/vnd.openxmlformats-officedocument.presentationml.tags+xml"/>
  <Override PartName="/ppt/tags/tag280.xml" ContentType="application/vnd.openxmlformats-officedocument.presentationml.tags+xml"/>
  <Override PartName="/ppt/tags/tag291.xml" ContentType="application/vnd.openxmlformats-officedocument.presentationml.tags+xml"/>
  <Default Extension="jpeg" ContentType="image/jpeg"/>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tags/tag19.xml" ContentType="application/vnd.openxmlformats-officedocument.presentationml.tags+xml"/>
  <Override PartName="/ppt/tags/tag66.xml" ContentType="application/vnd.openxmlformats-officedocument.presentationml.tags+xml"/>
  <Override PartName="/ppt/tags/tag222.xml" ContentType="application/vnd.openxmlformats-officedocument.presentationml.tags+xml"/>
  <Override PartName="/ppt/slides/slide20.xml" ContentType="application/vnd.openxmlformats-officedocument.presentationml.slide+xml"/>
  <Override PartName="/ppt/slideLayouts/slideLayout30.xml" ContentType="application/vnd.openxmlformats-officedocument.presentationml.slideLayout+xml"/>
  <Override PartName="/ppt/tags/tag55.xml" ContentType="application/vnd.openxmlformats-officedocument.presentationml.tags+xml"/>
  <Override PartName="/ppt/tags/tag159.xml" ContentType="application/vnd.openxmlformats-officedocument.presentationml.tags+xml"/>
  <Override PartName="/ppt/tags/tag211.xml" ContentType="application/vnd.openxmlformats-officedocument.presentationml.tags+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tags/tag33.xml" ContentType="application/vnd.openxmlformats-officedocument.presentationml.tags+xml"/>
  <Override PartName="/ppt/tags/tag44.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notesSlides/notesSlide11.xml" ContentType="application/vnd.openxmlformats-officedocument.presentationml.notesSlide+xml"/>
  <Override PartName="/ppt/tags/tag137.xml" ContentType="application/vnd.openxmlformats-officedocument.presentationml.tags+xml"/>
  <Override PartName="/ppt/tags/tag148.xml" ContentType="application/vnd.openxmlformats-officedocument.presentationml.tags+xml"/>
  <Override PartName="/ppt/tags/tag184.xml" ContentType="application/vnd.openxmlformats-officedocument.presentationml.tags+xml"/>
  <Override PartName="/ppt/tags/tag195.xml" ContentType="application/vnd.openxmlformats-officedocument.presentationml.tags+xml"/>
  <Override PartName="/ppt/tags/tag200.xml" ContentType="application/vnd.openxmlformats-officedocument.presentationml.tags+xml"/>
  <Override PartName="/ppt/tags/tag22.xml" ContentType="application/vnd.openxmlformats-officedocument.presentationml.tags+xml"/>
  <Override PartName="/ppt/tags/tag126.xml" ContentType="application/vnd.openxmlformats-officedocument.presentationml.tags+xml"/>
  <Override PartName="/ppt/tags/tag173.xml" ContentType="application/vnd.openxmlformats-officedocument.presentationml.tags+xml"/>
  <Override PartName="/ppt/theme/themeOverride34.xml" ContentType="application/vnd.openxmlformats-officedocument.themeOverride+xml"/>
  <Override PartName="/ppt/slides/slide8.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tags/tag11.xml" ContentType="application/vnd.openxmlformats-officedocument.presentationml.tags+xml"/>
  <Override PartName="/ppt/theme/themeOverride9.xml" ContentType="application/vnd.openxmlformats-officedocument.themeOverride+xml"/>
  <Override PartName="/ppt/tags/tag115.xml" ContentType="application/vnd.openxmlformats-officedocument.presentationml.tags+xml"/>
  <Override PartName="/ppt/tags/tag162.xml" ContentType="application/vnd.openxmlformats-officedocument.presentationml.tags+xml"/>
  <Override PartName="/ppt/theme/themeOverride23.xml" ContentType="application/vnd.openxmlformats-officedocument.themeOverride+xml"/>
  <Override PartName="/ppt/tags/tag249.xml" ContentType="application/vnd.openxmlformats-officedocument.presentationml.tags+xml"/>
  <Override PartName="/ppt/slideMasters/slideMaster3.xml" ContentType="application/vnd.openxmlformats-officedocument.presentationml.slideMaster+xml"/>
  <Override PartName="/ppt/slides/slide58.xml" ContentType="application/vnd.openxmlformats-officedocument.presentationml.slide+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tags/tag104.xml" ContentType="application/vnd.openxmlformats-officedocument.presentationml.tags+xml"/>
  <Override PartName="/ppt/theme/themeOverride12.xml" ContentType="application/vnd.openxmlformats-officedocument.themeOverride+xml"/>
  <Override PartName="/ppt/tags/tag151.xml" ContentType="application/vnd.openxmlformats-officedocument.presentationml.tags+xml"/>
  <Override PartName="/ppt/slides/slide36.xml" ContentType="application/vnd.openxmlformats-officedocument.presentationml.slide+xml"/>
  <Override PartName="/ppt/tags/tag227.xml" ContentType="application/vnd.openxmlformats-officedocument.presentationml.tags+xml"/>
  <Override PartName="/ppt/tags/tag274.xml" ContentType="application/vnd.openxmlformats-officedocument.presentationml.tags+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Override PartName="/ppt/tags/tag205.xml" ContentType="application/vnd.openxmlformats-officedocument.presentationml.tags+xml"/>
  <Override PartName="/ppt/tags/tag252.xml" ContentType="application/vnd.openxmlformats-officedocument.presentationml.tags+xml"/>
  <Override PartName="/ppt/notesSlides/notesSlide27.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theme/themeOverride1.xml" ContentType="application/vnd.openxmlformats-officedocument.themeOverride+xml"/>
  <Override PartName="/ppt/tags/tag189.xml" ContentType="application/vnd.openxmlformats-officedocument.presentationml.tags+xml"/>
  <Override PartName="/ppt/tableStyles.xml" ContentType="application/vnd.openxmlformats-officedocument.presentationml.tableStyles+xml"/>
  <Override PartName="/ppt/tags/tag27.xml" ContentType="application/vnd.openxmlformats-officedocument.presentationml.tags+xml"/>
  <Override PartName="/ppt/tags/tag74.xml" ContentType="application/vnd.openxmlformats-officedocument.presentationml.tags+xml"/>
  <Override PartName="/ppt/tags/tag230.xml" ContentType="application/vnd.openxmlformats-officedocument.presentationml.tags+xml"/>
  <Override PartName="/ppt/tags/tag52.xml" ContentType="application/vnd.openxmlformats-officedocument.presentationml.tags+xml"/>
  <Override PartName="/ppt/tags/tag167.xml" ContentType="application/vnd.openxmlformats-officedocument.presentationml.tags+xml"/>
  <Override PartName="/ppt/theme/themeOverride28.xml" ContentType="application/vnd.openxmlformats-officedocument.themeOverride+xml"/>
  <Override PartName="/ppt/notesSlides/notesSlide30.xml" ContentType="application/vnd.openxmlformats-officedocument.presentationml.notesSlide+xml"/>
  <Override PartName="/ppt/tags/tag145.xml" ContentType="application/vnd.openxmlformats-officedocument.presentationml.tags+xml"/>
  <Override PartName="/ppt/tags/tag192.xml" ContentType="application/vnd.openxmlformats-officedocument.presentationml.tags+xml"/>
  <Override PartName="/ppt/slideLayouts/slideLayout98.xml" ContentType="application/vnd.openxmlformats-officedocument.presentationml.slideLayout+xml"/>
  <Override PartName="/ppt/tags/tag30.xml" ContentType="application/vnd.openxmlformats-officedocument.presentationml.tags+xml"/>
  <Override PartName="/ppt/tags/tag268.xml" ContentType="application/vnd.openxmlformats-officedocument.presentationml.tags+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tags/tag123.xml" ContentType="application/vnd.openxmlformats-officedocument.presentationml.tags+xml"/>
  <Override PartName="/ppt/tags/tag170.xml" ContentType="application/vnd.openxmlformats-officedocument.presentationml.tags+xml"/>
  <Override PartName="/ppt/theme/themeOverride31.xml" ContentType="application/vnd.openxmlformats-officedocument.themeOverride+xml"/>
  <Override PartName="/ppt/slides/slide55.xml" ContentType="application/vnd.openxmlformats-officedocument.presentationml.slide+xml"/>
  <Override PartName="/ppt/slideLayouts/slideLayout107.xml" ContentType="application/vnd.openxmlformats-officedocument.presentationml.slideLayout+xml"/>
  <Override PartName="/ppt/tags/tag101.xml" ContentType="application/vnd.openxmlformats-officedocument.presentationml.tags+xml"/>
  <Override PartName="/ppt/tags/tag246.xml" ContentType="application/vnd.openxmlformats-officedocument.presentationml.tags+xml"/>
  <Override PartName="/ppt/slides/slide33.xml" ContentType="application/vnd.openxmlformats-officedocument.presentationml.slide+xml"/>
  <Override PartName="/ppt/slideLayouts/slideLayout54.xml" ContentType="application/vnd.openxmlformats-officedocument.presentationml.slideLayout+xml"/>
  <Override PartName="/ppt/tags/tag68.xml" ContentType="application/vnd.openxmlformats-officedocument.presentationml.tags+xml"/>
  <Override PartName="/ppt/tags/tag224.xml" ContentType="application/vnd.openxmlformats-officedocument.presentationml.tags+xml"/>
  <Override PartName="/ppt/tags/tag271.xml" ContentType="application/vnd.openxmlformats-officedocument.presentationml.tags+xml"/>
  <Override PartName="/ppt/presentation.xml" ContentType="application/vnd.openxmlformats-officedocument.presentationml.presentation.main+xml"/>
  <Override PartName="/ppt/slideLayouts/slideLayout32.xml" ContentType="application/vnd.openxmlformats-officedocument.presentationml.slideLayout+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10.xml" ContentType="application/vnd.openxmlformats-officedocument.presentationml.slideLayout+xml"/>
  <Override PartName="/ppt/tags/tag46.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186.xml" ContentType="application/vnd.openxmlformats-officedocument.presentationml.tags+xml"/>
  <Override PartName="/ppt/tags/tag202.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tags/tag117.xml" ContentType="application/vnd.openxmlformats-officedocument.presentationml.tags+xml"/>
  <Override PartName="/ppt/tags/tag164.xml" ContentType="application/vnd.openxmlformats-officedocument.presentationml.tags+xml"/>
  <Override PartName="/ppt/theme/themeOverride25.xml" ContentType="application/vnd.openxmlformats-officedocument.themeOverride+xml"/>
  <Override PartName="/ppt/slides/slide49.xml" ContentType="application/vnd.openxmlformats-officedocument.presentationml.slide+xml"/>
  <Override PartName="/ppt/theme/theme7.xml" ContentType="application/vnd.openxmlformats-officedocument.theme+xml"/>
  <Override PartName="/ppt/tags/tag142.xml" ContentType="application/vnd.openxmlformats-officedocument.presentationml.tags+xml"/>
  <Override PartName="/ppt/tags/tag287.xml" ContentType="application/vnd.openxmlformats-officedocument.presentationml.tags+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s/slide27.xml" ContentType="application/vnd.openxmlformats-officedocument.presentationml.slide+xml"/>
  <Override PartName="/ppt/slideLayouts/slideLayout4.xml" ContentType="application/vnd.openxmlformats-officedocument.presentationml.slideLayout+xml"/>
  <Override PartName="/ppt/tags/tag120.xml" ContentType="application/vnd.openxmlformats-officedocument.presentationml.tags+xml"/>
  <Override PartName="/ppt/tags/tag218.xml" ContentType="application/vnd.openxmlformats-officedocument.presentationml.tags+xml"/>
  <Override PartName="/ppt/tags/tag265.xml" ContentType="application/vnd.openxmlformats-officedocument.presentationml.tags+xml"/>
  <Override PartName="/ppt/slides/slide2.xml" ContentType="application/vnd.openxmlformats-officedocument.presentationml.slide+xml"/>
  <Override PartName="/ppt/slides/slide52.xml" ContentType="application/vnd.openxmlformats-officedocument.presentationml.slide+xml"/>
  <Override PartName="/ppt/slideLayouts/slideLayout26.xml" ContentType="application/vnd.openxmlformats-officedocument.presentationml.slideLayout+xml"/>
  <Override PartName="/ppt/slideLayouts/slideLayout73.xml" ContentType="application/vnd.openxmlformats-officedocument.presentationml.slideLayout+xml"/>
  <Default Extension="wmf" ContentType="image/x-wmf"/>
  <Override PartName="/ppt/tags/tag87.xml" ContentType="application/vnd.openxmlformats-officedocument.presentationml.tags+xml"/>
  <Override PartName="/ppt/notesSlides/notesSlide18.xml" ContentType="application/vnd.openxmlformats-officedocument.presentationml.notesSlide+xml"/>
  <Override PartName="/ppt/tags/tag243.xml" ContentType="application/vnd.openxmlformats-officedocument.presentationml.tags+xml"/>
  <Override PartName="/ppt/tags/tag290.xml" ContentType="application/vnd.openxmlformats-officedocument.presentationml.tags+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s/slide30.xml" ContentType="application/vnd.openxmlformats-officedocument.presentationml.slide+xml"/>
  <Override PartName="/ppt/tags/tag18.xml" ContentType="application/vnd.openxmlformats-officedocument.presentationml.tags+xml"/>
  <Override PartName="/ppt/tags/tag65.xml" ContentType="application/vnd.openxmlformats-officedocument.presentationml.tags+xml"/>
  <Override PartName="/ppt/tags/tag158.xml" ContentType="application/vnd.openxmlformats-officedocument.presentationml.tags+xml"/>
  <Override PartName="/ppt/theme/themeOverride19.xml" ContentType="application/vnd.openxmlformats-officedocument.themeOverride+xml"/>
  <Override PartName="/ppt/tags/tag221.xml" ContentType="application/vnd.openxmlformats-officedocument.presentationml.tags+xml"/>
  <Override PartName="/ppt/tags/tag43.xml" ContentType="application/vnd.openxmlformats-officedocument.presentationml.tags+xml"/>
  <Override PartName="/ppt/tags/tag90.xml" ContentType="application/vnd.openxmlformats-officedocument.presentationml.tag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Layouts/slideLayout89.xml" ContentType="application/vnd.openxmlformats-officedocument.presentationml.slideLayout+xml"/>
  <Override PartName="/ppt/tags/tag136.xml" ContentType="application/vnd.openxmlformats-officedocument.presentationml.tags+xml"/>
  <Override PartName="/ppt/tags/tag183.xml" ContentType="application/vnd.openxmlformats-officedocument.presentationml.tags+xml"/>
  <Override PartName="/ppt/tags/tag21.xml" ContentType="application/vnd.openxmlformats-officedocument.presentationml.tags+xml"/>
  <Override PartName="/ppt/tags/tag114.xml" ContentType="application/vnd.openxmlformats-officedocument.presentationml.tags+xml"/>
  <Override PartName="/ppt/tags/tag161.xml" ContentType="application/vnd.openxmlformats-officedocument.presentationml.tags+xml"/>
  <Override PartName="/ppt/theme/themeOverride22.xml" ContentType="application/vnd.openxmlformats-officedocument.themeOverride+xml"/>
  <Override PartName="/ppt/tags/tag259.xml" ContentType="application/vnd.openxmlformats-officedocument.presentationml.tags+xml"/>
  <Override PartName="/ppt/theme/theme4.xml" ContentType="application/vnd.openxmlformats-officedocument.theme+xml"/>
  <Override PartName="/ppt/slideLayouts/slideLayout67.xml" ContentType="application/vnd.openxmlformats-officedocument.presentationml.slideLayout+xml"/>
  <Override PartName="/ppt/tags/tag7.xml" ContentType="application/vnd.openxmlformats-officedocument.presentationml.tags+xml"/>
  <Override PartName="/ppt/theme/themeOverride8.xml" ContentType="application/vnd.openxmlformats-officedocument.themeOverride+xml"/>
  <Override PartName="/ppt/slides/slide46.xml" ContentType="application/vnd.openxmlformats-officedocument.presentationml.slide+xml"/>
  <Override PartName="/ppt/slideLayouts/slideLayout45.xml" ContentType="application/vnd.openxmlformats-officedocument.presentationml.slideLayout+xml"/>
  <Override PartName="/ppt/tags/tag237.xml" ContentType="application/vnd.openxmlformats-officedocument.presentationml.tags+xml"/>
  <Override PartName="/ppt/tags/tag284.xml" ContentType="application/vnd.openxmlformats-officedocument.presentationml.tags+xml"/>
  <Override PartName="/ppt/slides/slide24.xml" ContentType="application/vnd.openxmlformats-officedocument.presentationml.slide+xml"/>
  <Override PartName="/ppt/slideLayouts/slideLayout92.xml" ContentType="application/vnd.openxmlformats-officedocument.presentationml.slideLayout+xml"/>
  <Override PartName="/ppt/tags/tag59.xml" ContentType="application/vnd.openxmlformats-officedocument.presentationml.tags+xml"/>
  <Override PartName="/ppt/tags/tag215.xml" ContentType="application/vnd.openxmlformats-officedocument.presentationml.tags+xml"/>
  <Override PartName="/ppt/tags/tag262.xml" ContentType="application/vnd.openxmlformats-officedocument.presentationml.tags+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tags/tag37.xml" ContentType="application/vnd.openxmlformats-officedocument.presentationml.tags+xml"/>
  <Override PartName="/ppt/tags/tag84.xml" ContentType="application/vnd.openxmlformats-officedocument.presentationml.tags+xml"/>
  <Override PartName="/ppt/notesSlides/notesSlide15.xml" ContentType="application/vnd.openxmlformats-officedocument.presentationml.notesSlide+xml"/>
  <Override PartName="/ppt/tags/tag199.xml" ContentType="application/vnd.openxmlformats-officedocument.presentationml.tags+xml"/>
  <Override PartName="/ppt/slideLayouts/slideLayout101.xml" ContentType="application/vnd.openxmlformats-officedocument.presentationml.slideLayout+xml"/>
  <Override PartName="/ppt/tags/tag177.xml" ContentType="application/vnd.openxmlformats-officedocument.presentationml.tags+xml"/>
  <Override PartName="/ppt/tags/tag240.xml" ContentType="application/vnd.openxmlformats-officedocument.presentationml.tags+xml"/>
  <Override PartName="/ppt/tags/tag15.xml" ContentType="application/vnd.openxmlformats-officedocument.presentationml.tags+xml"/>
  <Override PartName="/ppt/tags/tag62.xml" ContentType="application/vnd.openxmlformats-officedocument.presentationml.tags+xml"/>
  <Override PartName="/ppt/slideMasters/slideMaster7.xml" ContentType="application/vnd.openxmlformats-officedocument.presentationml.slideMaster+xml"/>
  <Override PartName="/ppt/tags/tag40.xml" ContentType="application/vnd.openxmlformats-officedocument.presentationml.tags+xml"/>
  <Override PartName="/ppt/notesSlides/notesSlide6.xml" ContentType="application/vnd.openxmlformats-officedocument.presentationml.notesSlide+xml"/>
  <Override PartName="/ppt/tags/tag108.xml" ContentType="application/vnd.openxmlformats-officedocument.presentationml.tags+xml"/>
  <Override PartName="/ppt/tags/tag155.xml" ContentType="application/vnd.openxmlformats-officedocument.presentationml.tags+xml"/>
  <Override PartName="/ppt/theme/themeOverride16.xml" ContentType="application/vnd.openxmlformats-officedocument.themeOverride+xml"/>
  <Override PartName="/ppt/tags/tag133.xml" ContentType="application/vnd.openxmlformats-officedocument.presentationml.tags+xml"/>
  <Override PartName="/ppt/tags/tag180.xml" ContentType="application/vnd.openxmlformats-officedocument.presentationml.tags+xml"/>
  <Override PartName="/ppt/tags/tag278.xml" ContentType="application/vnd.openxmlformats-officedocument.presentationml.tags+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tags/tag209.xml" ContentType="application/vnd.openxmlformats-officedocument.presentationml.tags+xml"/>
  <Override PartName="/ppt/tags/tag256.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78" r:id="rId1"/>
    <p:sldMasterId id="2147483694" r:id="rId2"/>
    <p:sldMasterId id="2147483707" r:id="rId3"/>
    <p:sldMasterId id="2147483719" r:id="rId4"/>
    <p:sldMasterId id="2147483732" r:id="rId5"/>
    <p:sldMasterId id="2147483747" r:id="rId6"/>
    <p:sldMasterId id="2147483761" r:id="rId7"/>
    <p:sldMasterId id="2147483777" r:id="rId8"/>
    <p:sldMasterId id="2147483793" r:id="rId9"/>
  </p:sldMasterIdLst>
  <p:notesMasterIdLst>
    <p:notesMasterId r:id="rId75"/>
  </p:notesMasterIdLst>
  <p:handoutMasterIdLst>
    <p:handoutMasterId r:id="rId76"/>
  </p:handoutMasterIdLst>
  <p:sldIdLst>
    <p:sldId id="1877" r:id="rId10"/>
    <p:sldId id="1157" r:id="rId11"/>
    <p:sldId id="2105" r:id="rId12"/>
    <p:sldId id="2106" r:id="rId13"/>
    <p:sldId id="1191" r:id="rId14"/>
    <p:sldId id="1187" r:id="rId15"/>
    <p:sldId id="392" r:id="rId16"/>
    <p:sldId id="2107" r:id="rId17"/>
    <p:sldId id="1192" r:id="rId18"/>
    <p:sldId id="2108" r:id="rId19"/>
    <p:sldId id="1188" r:id="rId20"/>
    <p:sldId id="2125" r:id="rId21"/>
    <p:sldId id="2126" r:id="rId22"/>
    <p:sldId id="1766" r:id="rId23"/>
    <p:sldId id="2109" r:id="rId24"/>
    <p:sldId id="1202" r:id="rId25"/>
    <p:sldId id="2110" r:id="rId26"/>
    <p:sldId id="396" r:id="rId27"/>
    <p:sldId id="2111" r:id="rId28"/>
    <p:sldId id="2082" r:id="rId29"/>
    <p:sldId id="2112" r:id="rId30"/>
    <p:sldId id="1197" r:id="rId31"/>
    <p:sldId id="2113" r:id="rId32"/>
    <p:sldId id="2114" r:id="rId33"/>
    <p:sldId id="1558" r:id="rId34"/>
    <p:sldId id="1559" r:id="rId35"/>
    <p:sldId id="1840" r:id="rId36"/>
    <p:sldId id="1839" r:id="rId37"/>
    <p:sldId id="1561" r:id="rId38"/>
    <p:sldId id="1562" r:id="rId39"/>
    <p:sldId id="2115" r:id="rId40"/>
    <p:sldId id="1999" r:id="rId41"/>
    <p:sldId id="2116" r:id="rId42"/>
    <p:sldId id="1564" r:id="rId43"/>
    <p:sldId id="1565" r:id="rId44"/>
    <p:sldId id="1566" r:id="rId45"/>
    <p:sldId id="2117" r:id="rId46"/>
    <p:sldId id="1882" r:id="rId47"/>
    <p:sldId id="2118" r:id="rId48"/>
    <p:sldId id="1570" r:id="rId49"/>
    <p:sldId id="2119" r:id="rId50"/>
    <p:sldId id="1572" r:id="rId51"/>
    <p:sldId id="1573" r:id="rId52"/>
    <p:sldId id="2120" r:id="rId53"/>
    <p:sldId id="1624" r:id="rId54"/>
    <p:sldId id="1625" r:id="rId55"/>
    <p:sldId id="2121" r:id="rId56"/>
    <p:sldId id="1627" r:id="rId57"/>
    <p:sldId id="1628" r:id="rId58"/>
    <p:sldId id="1629" r:id="rId59"/>
    <p:sldId id="1622" r:id="rId60"/>
    <p:sldId id="2122" r:id="rId61"/>
    <p:sldId id="2084" r:id="rId62"/>
    <p:sldId id="1630" r:id="rId63"/>
    <p:sldId id="2123" r:id="rId64"/>
    <p:sldId id="1631" r:id="rId65"/>
    <p:sldId id="1880" r:id="rId66"/>
    <p:sldId id="1881" r:id="rId67"/>
    <p:sldId id="2083" r:id="rId68"/>
    <p:sldId id="1632" r:id="rId69"/>
    <p:sldId id="2124" r:id="rId70"/>
    <p:sldId id="534" r:id="rId71"/>
    <p:sldId id="1586" r:id="rId72"/>
    <p:sldId id="1765" r:id="rId73"/>
    <p:sldId id="1587" r:id="rId74"/>
  </p:sldIdLst>
  <p:sldSz cx="9144000" cy="6858000" type="screen4x3"/>
  <p:notesSz cx="7315200" cy="9601200"/>
  <p:defaultTextStyle>
    <a:defPPr>
      <a:defRPr lang="en-US"/>
    </a:defPPr>
    <a:lvl1pPr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1pPr>
    <a:lvl2pPr marL="457200"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2pPr>
    <a:lvl3pPr marL="914400"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3pPr>
    <a:lvl4pPr marL="1371600"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4pPr>
    <a:lvl5pPr marL="1828800" algn="l" rtl="0" eaLnBrk="0" fontAlgn="base" hangingPunct="0">
      <a:lnSpc>
        <a:spcPct val="80000"/>
      </a:lnSpc>
      <a:spcBef>
        <a:spcPct val="50000"/>
      </a:spcBef>
      <a:spcAft>
        <a:spcPct val="0"/>
      </a:spcAft>
      <a:defRPr sz="2400" b="1" kern="1200">
        <a:solidFill>
          <a:schemeClr val="tx1"/>
        </a:solidFill>
        <a:latin typeface="Arial" charset="0"/>
        <a:ea typeface="+mn-ea"/>
        <a:cs typeface="+mn-cs"/>
      </a:defRPr>
    </a:lvl5pPr>
    <a:lvl6pPr marL="2286000" algn="l" defTabSz="914400" rtl="0" eaLnBrk="1" latinLnBrk="0" hangingPunct="1">
      <a:defRPr sz="2400" b="1" kern="1200">
        <a:solidFill>
          <a:schemeClr val="tx1"/>
        </a:solidFill>
        <a:latin typeface="Arial" charset="0"/>
        <a:ea typeface="+mn-ea"/>
        <a:cs typeface="+mn-cs"/>
      </a:defRPr>
    </a:lvl6pPr>
    <a:lvl7pPr marL="2743200" algn="l" defTabSz="914400" rtl="0" eaLnBrk="1" latinLnBrk="0" hangingPunct="1">
      <a:defRPr sz="2400" b="1" kern="1200">
        <a:solidFill>
          <a:schemeClr val="tx1"/>
        </a:solidFill>
        <a:latin typeface="Arial" charset="0"/>
        <a:ea typeface="+mn-ea"/>
        <a:cs typeface="+mn-cs"/>
      </a:defRPr>
    </a:lvl7pPr>
    <a:lvl8pPr marL="3200400" algn="l" defTabSz="914400" rtl="0" eaLnBrk="1" latinLnBrk="0" hangingPunct="1">
      <a:defRPr sz="2400" b="1" kern="1200">
        <a:solidFill>
          <a:schemeClr val="tx1"/>
        </a:solidFill>
        <a:latin typeface="Arial" charset="0"/>
        <a:ea typeface="+mn-ea"/>
        <a:cs typeface="+mn-cs"/>
      </a:defRPr>
    </a:lvl8pPr>
    <a:lvl9pPr marL="3657600" algn="l" defTabSz="914400" rtl="0" eaLnBrk="1" latinLnBrk="0" hangingPunct="1">
      <a:defRPr sz="2400" b="1"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99FF33"/>
    <a:srgbClr val="CCFF66"/>
    <a:srgbClr val="808080"/>
    <a:srgbClr val="CCFF33"/>
    <a:srgbClr val="66FF33"/>
    <a:srgbClr val="00FF00"/>
    <a:srgbClr val="FF66FF"/>
    <a:srgbClr val="FF33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287" autoAdjust="0"/>
    <p:restoredTop sz="89883" autoAdjust="0"/>
  </p:normalViewPr>
  <p:slideViewPr>
    <p:cSldViewPr>
      <p:cViewPr>
        <p:scale>
          <a:sx n="70" d="100"/>
          <a:sy n="70" d="100"/>
        </p:scale>
        <p:origin x="-1344" y="-24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936"/>
    </p:cViewPr>
  </p:sorterViewPr>
  <p:notesViewPr>
    <p:cSldViewPr>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slide" Target="slides/slide30.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slide" Target="slides/slide33.xml"/><Relationship Id="rId47" Type="http://schemas.openxmlformats.org/officeDocument/2006/relationships/slide" Target="slides/slide38.xml"/><Relationship Id="rId50" Type="http://schemas.openxmlformats.org/officeDocument/2006/relationships/slide" Target="slides/slide41.xml"/><Relationship Id="rId55" Type="http://schemas.openxmlformats.org/officeDocument/2006/relationships/slide" Target="slides/slide46.xml"/><Relationship Id="rId63" Type="http://schemas.openxmlformats.org/officeDocument/2006/relationships/slide" Target="slides/slide54.xml"/><Relationship Id="rId68" Type="http://schemas.openxmlformats.org/officeDocument/2006/relationships/slide" Target="slides/slide59.xml"/><Relationship Id="rId76" Type="http://schemas.openxmlformats.org/officeDocument/2006/relationships/handoutMaster" Target="handoutMasters/handoutMaster1.xml"/><Relationship Id="rId7" Type="http://schemas.openxmlformats.org/officeDocument/2006/relationships/slideMaster" Target="slideMasters/slideMaster7.xml"/><Relationship Id="rId71" Type="http://schemas.openxmlformats.org/officeDocument/2006/relationships/slide" Target="slides/slide62.xml"/><Relationship Id="rId2" Type="http://schemas.openxmlformats.org/officeDocument/2006/relationships/slideMaster" Target="slideMasters/slideMaster2.xml"/><Relationship Id="rId16" Type="http://schemas.openxmlformats.org/officeDocument/2006/relationships/slide" Target="slides/slide7.xml"/><Relationship Id="rId29" Type="http://schemas.openxmlformats.org/officeDocument/2006/relationships/slide" Target="slides/slide20.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slide" Target="slides/slide28.xml"/><Relationship Id="rId40" Type="http://schemas.openxmlformats.org/officeDocument/2006/relationships/slide" Target="slides/slide31.xml"/><Relationship Id="rId45" Type="http://schemas.openxmlformats.org/officeDocument/2006/relationships/slide" Target="slides/slide36.xml"/><Relationship Id="rId53" Type="http://schemas.openxmlformats.org/officeDocument/2006/relationships/slide" Target="slides/slide44.xml"/><Relationship Id="rId58" Type="http://schemas.openxmlformats.org/officeDocument/2006/relationships/slide" Target="slides/slide49.xml"/><Relationship Id="rId66" Type="http://schemas.openxmlformats.org/officeDocument/2006/relationships/slide" Target="slides/slide57.xml"/><Relationship Id="rId74" Type="http://schemas.openxmlformats.org/officeDocument/2006/relationships/slide" Target="slides/slide65.xml"/><Relationship Id="rId79" Type="http://schemas.openxmlformats.org/officeDocument/2006/relationships/theme" Target="theme/theme1.xml"/><Relationship Id="rId5" Type="http://schemas.openxmlformats.org/officeDocument/2006/relationships/slideMaster" Target="slideMasters/slideMaster5.xml"/><Relationship Id="rId61" Type="http://schemas.openxmlformats.org/officeDocument/2006/relationships/slide" Target="slides/slide52.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4" Type="http://schemas.openxmlformats.org/officeDocument/2006/relationships/slide" Target="slides/slide35.xml"/><Relationship Id="rId52" Type="http://schemas.openxmlformats.org/officeDocument/2006/relationships/slide" Target="slides/slide43.xml"/><Relationship Id="rId60" Type="http://schemas.openxmlformats.org/officeDocument/2006/relationships/slide" Target="slides/slide51.xml"/><Relationship Id="rId65" Type="http://schemas.openxmlformats.org/officeDocument/2006/relationships/slide" Target="slides/slide56.xml"/><Relationship Id="rId73" Type="http://schemas.openxmlformats.org/officeDocument/2006/relationships/slide" Target="slides/slide64.xml"/><Relationship Id="rId78"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Master" Target="slideMasters/slideMaster9.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43" Type="http://schemas.openxmlformats.org/officeDocument/2006/relationships/slide" Target="slides/slide34.xml"/><Relationship Id="rId48" Type="http://schemas.openxmlformats.org/officeDocument/2006/relationships/slide" Target="slides/slide39.xml"/><Relationship Id="rId56" Type="http://schemas.openxmlformats.org/officeDocument/2006/relationships/slide" Target="slides/slide47.xml"/><Relationship Id="rId64" Type="http://schemas.openxmlformats.org/officeDocument/2006/relationships/slide" Target="slides/slide55.xml"/><Relationship Id="rId69" Type="http://schemas.openxmlformats.org/officeDocument/2006/relationships/slide" Target="slides/slide60.xml"/><Relationship Id="rId77" Type="http://schemas.openxmlformats.org/officeDocument/2006/relationships/presProps" Target="presProps.xml"/><Relationship Id="rId8" Type="http://schemas.openxmlformats.org/officeDocument/2006/relationships/slideMaster" Target="slideMasters/slideMaster8.xml"/><Relationship Id="rId51" Type="http://schemas.openxmlformats.org/officeDocument/2006/relationships/slide" Target="slides/slide42.xml"/><Relationship Id="rId72" Type="http://schemas.openxmlformats.org/officeDocument/2006/relationships/slide" Target="slides/slide63.xml"/><Relationship Id="rId80" Type="http://schemas.openxmlformats.org/officeDocument/2006/relationships/tableStyles" Target="tableStyles.xml"/><Relationship Id="rId3" Type="http://schemas.openxmlformats.org/officeDocument/2006/relationships/slideMaster" Target="slideMasters/slideMaster3.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slide" Target="slides/slide29.xml"/><Relationship Id="rId46" Type="http://schemas.openxmlformats.org/officeDocument/2006/relationships/slide" Target="slides/slide37.xml"/><Relationship Id="rId59" Type="http://schemas.openxmlformats.org/officeDocument/2006/relationships/slide" Target="slides/slide50.xml"/><Relationship Id="rId67" Type="http://schemas.openxmlformats.org/officeDocument/2006/relationships/slide" Target="slides/slide58.xml"/><Relationship Id="rId20" Type="http://schemas.openxmlformats.org/officeDocument/2006/relationships/slide" Target="slides/slide11.xml"/><Relationship Id="rId41" Type="http://schemas.openxmlformats.org/officeDocument/2006/relationships/slide" Target="slides/slide32.xml"/><Relationship Id="rId54" Type="http://schemas.openxmlformats.org/officeDocument/2006/relationships/slide" Target="slides/slide45.xml"/><Relationship Id="rId62" Type="http://schemas.openxmlformats.org/officeDocument/2006/relationships/slide" Target="slides/slide53.xml"/><Relationship Id="rId70" Type="http://schemas.openxmlformats.org/officeDocument/2006/relationships/slide" Target="slides/slide61.xml"/><Relationship Id="rId75"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36" Type="http://schemas.openxmlformats.org/officeDocument/2006/relationships/slide" Target="slides/slide27.xml"/><Relationship Id="rId49" Type="http://schemas.openxmlformats.org/officeDocument/2006/relationships/slide" Target="slides/slide40.xml"/><Relationship Id="rId57" Type="http://schemas.openxmlformats.org/officeDocument/2006/relationships/slide" Target="slides/slide4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1.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defTabSz="966788">
              <a:defRPr sz="1100" b="0" i="1">
                <a:effectLst/>
                <a:latin typeface="Times New Roman" pitchFamily="18" charset="0"/>
              </a:defRPr>
            </a:lvl1pPr>
          </a:lstStyle>
          <a:p>
            <a:pPr>
              <a:defRPr/>
            </a:pPr>
            <a:endParaRPr lang="en-US"/>
          </a:p>
        </p:txBody>
      </p:sp>
      <p:sp>
        <p:nvSpPr>
          <p:cNvPr id="3075" name="Rectangle 3"/>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algn="r" defTabSz="966788">
              <a:defRPr sz="1100" b="0" i="1">
                <a:effectLst/>
                <a:latin typeface="Times New Roman" pitchFamily="18" charset="0"/>
              </a:defRPr>
            </a:lvl1pPr>
          </a:lstStyle>
          <a:p>
            <a:pPr>
              <a:defRPr/>
            </a:pPr>
            <a:endParaRPr lang="en-US"/>
          </a:p>
        </p:txBody>
      </p:sp>
      <p:sp>
        <p:nvSpPr>
          <p:cNvPr id="3076" name="Rectangle 4"/>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defTabSz="966788">
              <a:defRPr sz="1100" b="0" i="1">
                <a:effectLst/>
                <a:latin typeface="Times New Roman" pitchFamily="18" charset="0"/>
              </a:defRPr>
            </a:lvl1pPr>
          </a:lstStyle>
          <a:p>
            <a:pPr>
              <a:defRPr/>
            </a:pPr>
            <a:endParaRPr lang="en-US"/>
          </a:p>
        </p:txBody>
      </p:sp>
      <p:sp>
        <p:nvSpPr>
          <p:cNvPr id="3077" name="Rectangle 5"/>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algn="r" defTabSz="966788">
              <a:defRPr sz="1100" b="0" i="1">
                <a:effectLst/>
                <a:latin typeface="Times New Roman" pitchFamily="18" charset="0"/>
              </a:defRPr>
            </a:lvl1pPr>
          </a:lstStyle>
          <a:p>
            <a:pPr>
              <a:defRPr/>
            </a:pPr>
            <a:fld id="{F9125EF3-9C84-446D-814E-D843392E7CF9}"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defTabSz="966788">
              <a:lnSpc>
                <a:spcPct val="100000"/>
              </a:lnSpc>
              <a:spcBef>
                <a:spcPct val="0"/>
              </a:spcBef>
              <a:defRPr sz="1100" b="0" i="1">
                <a:effectLst/>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algn="r" defTabSz="966788">
              <a:lnSpc>
                <a:spcPct val="100000"/>
              </a:lnSpc>
              <a:spcBef>
                <a:spcPct val="0"/>
              </a:spcBef>
              <a:defRPr sz="1100" b="0" i="1">
                <a:effectLst/>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defTabSz="966788">
              <a:lnSpc>
                <a:spcPct val="100000"/>
              </a:lnSpc>
              <a:spcBef>
                <a:spcPct val="0"/>
              </a:spcBef>
              <a:defRPr sz="1100" b="0" i="1">
                <a:effectLst/>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algn="r" defTabSz="966788">
              <a:lnSpc>
                <a:spcPct val="100000"/>
              </a:lnSpc>
              <a:spcBef>
                <a:spcPct val="0"/>
              </a:spcBef>
              <a:defRPr sz="1100" b="0" i="1">
                <a:effectLst/>
                <a:latin typeface="Times New Roman" pitchFamily="18" charset="0"/>
              </a:defRPr>
            </a:lvl1pPr>
          </a:lstStyle>
          <a:p>
            <a:pPr>
              <a:defRPr/>
            </a:pPr>
            <a:fld id="{2E1AA8B8-BF0A-4758-8A28-14443BF27167}" type="slidenum">
              <a:rPr lang="en-US"/>
              <a:pPr>
                <a:defRPr/>
              </a:pPr>
              <a:t>‹#›</a:t>
            </a:fld>
            <a:endParaRPr lang="en-US"/>
          </a:p>
        </p:txBody>
      </p:sp>
      <p:sp>
        <p:nvSpPr>
          <p:cNvPr id="2054" name="Rectangle 6"/>
          <p:cNvSpPr>
            <a:spLocks noGrp="1" noChangeArrowheads="1"/>
          </p:cNvSpPr>
          <p:nvPr>
            <p:ph type="body" sz="quarter" idx="3"/>
          </p:nvPr>
        </p:nvSpPr>
        <p:spPr bwMode="auto">
          <a:xfrm>
            <a:off x="974725" y="4560888"/>
            <a:ext cx="5365750" cy="4319587"/>
          </a:xfrm>
          <a:prstGeom prst="rect">
            <a:avLst/>
          </a:prstGeom>
          <a:noFill/>
          <a:ln w="9525">
            <a:noFill/>
            <a:miter lim="800000"/>
            <a:headEnd/>
            <a:tailEnd/>
          </a:ln>
          <a:effectLst/>
        </p:spPr>
        <p:txBody>
          <a:bodyPr vert="horz" wrap="square" lIns="97332" tIns="48667" rIns="97332" bIns="4866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991" name="Rectangle 7"/>
          <p:cNvSpPr>
            <a:spLocks noGrp="1" noRot="1" noChangeAspect="1" noChangeArrowheads="1" noTextEdit="1"/>
          </p:cNvSpPr>
          <p:nvPr>
            <p:ph type="sldImg" idx="2"/>
          </p:nvPr>
        </p:nvSpPr>
        <p:spPr bwMode="auto">
          <a:xfrm>
            <a:off x="1266825" y="727075"/>
            <a:ext cx="4781550" cy="35861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5"/>
          <p:cNvSpPr>
            <a:spLocks noGrp="1" noChangeArrowheads="1"/>
          </p:cNvSpPr>
          <p:nvPr>
            <p:ph type="sldNum" sz="quarter" idx="5"/>
          </p:nvPr>
        </p:nvSpPr>
        <p:spPr>
          <a:noFill/>
        </p:spPr>
        <p:txBody>
          <a:bodyPr/>
          <a:lstStyle/>
          <a:p>
            <a:fld id="{BF2A8627-8987-406D-A21E-ABBD08ABA479}" type="slidenum">
              <a:rPr lang="en-US" smtClean="0">
                <a:solidFill>
                  <a:prstClr val="black"/>
                </a:solidFill>
              </a:rPr>
              <a:pPr/>
              <a:t>1</a:t>
            </a:fld>
            <a:endParaRPr lang="en-US" smtClean="0">
              <a:solidFill>
                <a:prstClr val="black"/>
              </a:solidFill>
            </a:endParaRPr>
          </a:p>
        </p:txBody>
      </p:sp>
      <p:sp>
        <p:nvSpPr>
          <p:cNvPr id="45059" name="Rectangle 2"/>
          <p:cNvSpPr>
            <a:spLocks noGrp="1" noRot="1" noChangeAspect="1" noChangeArrowheads="1" noTextEdit="1"/>
          </p:cNvSpPr>
          <p:nvPr>
            <p:ph type="sldImg"/>
          </p:nvPr>
        </p:nvSpPr>
        <p:spPr>
          <a:solidFill>
            <a:srgbClr val="FFFFFF"/>
          </a:solidFill>
          <a:ln/>
        </p:spPr>
      </p:sp>
      <p:sp>
        <p:nvSpPr>
          <p:cNvPr id="45060" name="Rectangle 3"/>
          <p:cNvSpPr>
            <a:spLocks noGrp="1" noChangeArrowheads="1"/>
          </p:cNvSpPr>
          <p:nvPr>
            <p:ph type="body" idx="1"/>
          </p:nvPr>
        </p:nvSpPr>
        <p:spPr>
          <a:xfrm>
            <a:off x="1112838" y="4643438"/>
            <a:ext cx="5964237" cy="4564062"/>
          </a:xfrm>
          <a:solidFill>
            <a:srgbClr val="FFFFFF"/>
          </a:solidFill>
          <a:ln>
            <a:solidFill>
              <a:srgbClr val="000000"/>
            </a:solidFill>
          </a:ln>
        </p:spPr>
        <p:txBody>
          <a:bodyPr lIns="94854" tIns="47427" rIns="94854" bIns="47427"/>
          <a:lstStyle/>
          <a:p>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5"/>
          <p:cNvSpPr>
            <a:spLocks noGrp="1" noChangeArrowheads="1"/>
          </p:cNvSpPr>
          <p:nvPr>
            <p:ph type="sldNum" sz="quarter" idx="5"/>
          </p:nvPr>
        </p:nvSpPr>
        <p:spPr>
          <a:noFill/>
        </p:spPr>
        <p:txBody>
          <a:bodyPr/>
          <a:lstStyle/>
          <a:p>
            <a:fld id="{76E87022-CC27-49F5-9652-B09F97AB3398}" type="slidenum">
              <a:rPr lang="en-US" smtClean="0"/>
              <a:pPr/>
              <a:t>25</a:t>
            </a:fld>
            <a:endParaRPr lang="en-US" smtClean="0"/>
          </a:p>
        </p:txBody>
      </p:sp>
      <p:sp>
        <p:nvSpPr>
          <p:cNvPr id="46083" name="Rectangle 2"/>
          <p:cNvSpPr>
            <a:spLocks noGrp="1" noRot="1" noChangeAspect="1" noChangeArrowheads="1" noTextEdit="1"/>
          </p:cNvSpPr>
          <p:nvPr>
            <p:ph type="sldImg"/>
          </p:nvPr>
        </p:nvSpPr>
        <p:spPr>
          <a:ln/>
        </p:spPr>
      </p:sp>
      <p:sp>
        <p:nvSpPr>
          <p:cNvPr id="4608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
          <p:cNvSpPr>
            <a:spLocks noGrp="1" noChangeArrowheads="1"/>
          </p:cNvSpPr>
          <p:nvPr>
            <p:ph type="sldNum" sz="quarter" idx="5"/>
          </p:nvPr>
        </p:nvSpPr>
        <p:spPr>
          <a:noFill/>
        </p:spPr>
        <p:txBody>
          <a:bodyPr/>
          <a:lstStyle/>
          <a:p>
            <a:fld id="{981D4DE1-8164-4D62-83F5-6B3104024343}" type="slidenum">
              <a:rPr lang="en-US" smtClean="0"/>
              <a:pPr/>
              <a:t>26</a:t>
            </a:fld>
            <a:endParaRPr lang="en-US" smtClean="0"/>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5"/>
          <p:cNvSpPr>
            <a:spLocks noGrp="1" noChangeArrowheads="1"/>
          </p:cNvSpPr>
          <p:nvPr>
            <p:ph type="sldNum" sz="quarter" idx="5"/>
          </p:nvPr>
        </p:nvSpPr>
        <p:spPr>
          <a:noFill/>
        </p:spPr>
        <p:txBody>
          <a:bodyPr/>
          <a:lstStyle/>
          <a:p>
            <a:fld id="{CE37E69C-4636-43AE-BEE1-84BDBC7D8A01}" type="slidenum">
              <a:rPr lang="en-US" smtClean="0"/>
              <a:pPr/>
              <a:t>28</a:t>
            </a:fld>
            <a:endParaRPr lang="en-US"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5"/>
          <p:cNvSpPr>
            <a:spLocks noGrp="1" noChangeArrowheads="1"/>
          </p:cNvSpPr>
          <p:nvPr>
            <p:ph type="sldNum" sz="quarter" idx="5"/>
          </p:nvPr>
        </p:nvSpPr>
        <p:spPr>
          <a:noFill/>
        </p:spPr>
        <p:txBody>
          <a:bodyPr/>
          <a:lstStyle/>
          <a:p>
            <a:fld id="{A854650B-4964-4C4A-8AE5-1E626D7513A2}" type="slidenum">
              <a:rPr lang="en-US" smtClean="0"/>
              <a:pPr/>
              <a:t>29</a:t>
            </a:fld>
            <a:endParaRPr lang="en-US"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5"/>
          <p:cNvSpPr>
            <a:spLocks noGrp="1" noChangeArrowheads="1"/>
          </p:cNvSpPr>
          <p:nvPr>
            <p:ph type="sldNum" sz="quarter" idx="5"/>
          </p:nvPr>
        </p:nvSpPr>
        <p:spPr>
          <a:noFill/>
        </p:spPr>
        <p:txBody>
          <a:bodyPr/>
          <a:lstStyle/>
          <a:p>
            <a:fld id="{4230926D-4D67-4E18-88AE-38EA7A6D6BF2}" type="slidenum">
              <a:rPr lang="en-US">
                <a:solidFill>
                  <a:prstClr val="black"/>
                </a:solidFill>
              </a:rPr>
              <a:pPr/>
              <a:t>32</a:t>
            </a:fld>
            <a:endParaRPr lang="en-US">
              <a:solidFill>
                <a:prstClr val="black"/>
              </a:solidFill>
            </a:endParaRPr>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xfrm>
            <a:off x="1381125" y="5110163"/>
            <a:ext cx="5688013" cy="3370262"/>
          </a:xfrm>
          <a:noFill/>
          <a:ln/>
        </p:spPr>
        <p:txBody>
          <a:bodyPr/>
          <a:lstStyle/>
          <a:p>
            <a:r>
              <a:rPr lang="en-US" smtClean="0">
                <a:latin typeface="Arial" pitchFamily="34" charset="0"/>
              </a:rPr>
              <a:t>(Recommend to the students that they treat the lab sessions as breaks, since each chapter has a lab at the end of it)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5"/>
          <p:cNvSpPr>
            <a:spLocks noGrp="1" noChangeArrowheads="1"/>
          </p:cNvSpPr>
          <p:nvPr>
            <p:ph type="sldNum" sz="quarter" idx="5"/>
          </p:nvPr>
        </p:nvSpPr>
        <p:spPr>
          <a:noFill/>
        </p:spPr>
        <p:txBody>
          <a:bodyPr/>
          <a:lstStyle/>
          <a:p>
            <a:fld id="{E246BA2F-7066-4E43-9E58-D7A0CE9E57FE}" type="slidenum">
              <a:rPr lang="en-US" smtClean="0"/>
              <a:pPr/>
              <a:t>34</a:t>
            </a:fld>
            <a:endParaRPr lang="en-US" smtClean="0"/>
          </a:p>
        </p:txBody>
      </p:sp>
      <p:sp>
        <p:nvSpPr>
          <p:cNvPr id="50179" name="Rectangle 2"/>
          <p:cNvSpPr>
            <a:spLocks noGrp="1" noRot="1" noChangeAspect="1" noChangeArrowheads="1" noTextEdit="1"/>
          </p:cNvSpPr>
          <p:nvPr>
            <p:ph type="sldImg"/>
          </p:nvPr>
        </p:nvSpPr>
        <p:spPr>
          <a:xfrm>
            <a:off x="1271588" y="715963"/>
            <a:ext cx="4776787" cy="3582987"/>
          </a:xfrm>
          <a:ln/>
        </p:spPr>
      </p:sp>
      <p:sp>
        <p:nvSpPr>
          <p:cNvPr id="50180" name="Rectangle 3"/>
          <p:cNvSpPr>
            <a:spLocks noGrp="1" noChangeArrowheads="1"/>
          </p:cNvSpPr>
          <p:nvPr>
            <p:ph type="body" idx="1"/>
          </p:nvPr>
        </p:nvSpPr>
        <p:spPr>
          <a:xfrm>
            <a:off x="974725" y="4537075"/>
            <a:ext cx="1352550" cy="476250"/>
          </a:xfrm>
          <a:noFill/>
          <a:ln/>
        </p:spPr>
        <p:txBody>
          <a:bodyPr/>
          <a:lstStyle/>
          <a:p>
            <a:r>
              <a:rPr lang="en-US" dirty="0" smtClean="0"/>
              <a:t>Using Clock </a:t>
            </a:r>
            <a:r>
              <a:rPr lang="en-US" dirty="0" err="1" smtClean="0"/>
              <a:t>Fxns</a:t>
            </a:r>
            <a:r>
              <a:rPr lang="en-US" dirty="0" smtClean="0"/>
              <a:t> in a Task-based video system is not really recommended because Clock Functions will ALWAYS have a higher priority than TSKs because periodic functions</a:t>
            </a:r>
            <a:r>
              <a:rPr lang="en-US" baseline="0" dirty="0" smtClean="0"/>
              <a:t> </a:t>
            </a:r>
            <a:r>
              <a:rPr lang="en-US" dirty="0" smtClean="0"/>
              <a:t>s are prioritized as </a:t>
            </a:r>
            <a:r>
              <a:rPr lang="en-US" dirty="0" err="1" smtClean="0"/>
              <a:t>Swis</a:t>
            </a:r>
            <a:r>
              <a:rPr lang="en-US" dirty="0" smtClean="0"/>
              <a:t>.</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5"/>
          <p:cNvSpPr>
            <a:spLocks noGrp="1" noChangeArrowheads="1"/>
          </p:cNvSpPr>
          <p:nvPr>
            <p:ph type="sldNum" sz="quarter" idx="5"/>
          </p:nvPr>
        </p:nvSpPr>
        <p:spPr>
          <a:noFill/>
        </p:spPr>
        <p:txBody>
          <a:bodyPr/>
          <a:lstStyle/>
          <a:p>
            <a:fld id="{CC99EDDD-FC7F-4E5B-A363-BE4EEB6D7FE6}" type="slidenum">
              <a:rPr lang="en-US" smtClean="0"/>
              <a:pPr/>
              <a:t>35</a:t>
            </a:fld>
            <a:endParaRPr lang="en-US" smtClean="0"/>
          </a:p>
        </p:txBody>
      </p:sp>
      <p:sp>
        <p:nvSpPr>
          <p:cNvPr id="51203" name="Rectangle 2"/>
          <p:cNvSpPr>
            <a:spLocks noGrp="1" noRot="1" noChangeAspect="1" noChangeArrowheads="1" noTextEdit="1"/>
          </p:cNvSpPr>
          <p:nvPr>
            <p:ph type="sldImg"/>
          </p:nvPr>
        </p:nvSpPr>
        <p:spPr>
          <a:xfrm>
            <a:off x="3659188" y="2516188"/>
            <a:ext cx="0" cy="0"/>
          </a:xfrm>
          <a:ln/>
        </p:spPr>
      </p:sp>
      <p:sp>
        <p:nvSpPr>
          <p:cNvPr id="51204" name="Rectangle 3"/>
          <p:cNvSpPr>
            <a:spLocks noGrp="1" noChangeArrowheads="1"/>
          </p:cNvSpPr>
          <p:nvPr>
            <p:ph type="body" idx="1"/>
          </p:nvPr>
        </p:nvSpPr>
        <p:spPr>
          <a:xfrm>
            <a:off x="1381125" y="5110163"/>
            <a:ext cx="5688013" cy="3370262"/>
          </a:xfrm>
          <a:noFill/>
          <a:ln/>
        </p:spPr>
        <p:txBody>
          <a:bodyPr lIns="95119" tIns="47559" rIns="95119" bIns="47559"/>
          <a:lstStyle/>
          <a:p>
            <a:r>
              <a:rPr lang="en-US" dirty="0" smtClean="0"/>
              <a:t>  When you’re looking at a scheduler, it needs to be able to handle two different types of interrupts: hardware and software.</a:t>
            </a:r>
          </a:p>
          <a:p>
            <a:r>
              <a:rPr lang="en-US" dirty="0" smtClean="0"/>
              <a:t>Hardware needs to run NOW, minimum latency, high priority.  These tasks are typically short.</a:t>
            </a:r>
          </a:p>
          <a:p>
            <a:r>
              <a:rPr lang="en-US" dirty="0" smtClean="0"/>
              <a:t>Software is not so time critical, and may take longer to complete.</a:t>
            </a:r>
          </a:p>
          <a:p>
            <a:endParaRPr lang="en-US" dirty="0" smtClean="0"/>
          </a:p>
          <a:p>
            <a:r>
              <a:rPr lang="en-US" dirty="0" smtClean="0"/>
              <a:t>Shown above we can see a hardware interrupt that posts a software interrupt.  Let’s  say the hardware interrupt determines the frame and re-programs the DMA.  The software interrupt processes the filter and keys off the output process.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5"/>
          <p:cNvSpPr>
            <a:spLocks noGrp="1" noChangeArrowheads="1"/>
          </p:cNvSpPr>
          <p:nvPr>
            <p:ph type="sldNum" sz="quarter" idx="5"/>
          </p:nvPr>
        </p:nvSpPr>
        <p:spPr>
          <a:noFill/>
        </p:spPr>
        <p:txBody>
          <a:bodyPr/>
          <a:lstStyle/>
          <a:p>
            <a:fld id="{75507374-DF37-4C2A-86E7-E20097238C0A}" type="slidenum">
              <a:rPr lang="en-US" smtClean="0"/>
              <a:pPr/>
              <a:t>36</a:t>
            </a:fld>
            <a:endParaRPr lang="en-US" smtClean="0"/>
          </a:p>
        </p:txBody>
      </p:sp>
      <p:sp>
        <p:nvSpPr>
          <p:cNvPr id="52227" name="Rectangle 2"/>
          <p:cNvSpPr>
            <a:spLocks noGrp="1" noRot="1" noChangeAspect="1" noChangeArrowheads="1" noTextEdit="1"/>
          </p:cNvSpPr>
          <p:nvPr>
            <p:ph type="sldImg"/>
          </p:nvPr>
        </p:nvSpPr>
        <p:spPr>
          <a:xfrm>
            <a:off x="1271588" y="715963"/>
            <a:ext cx="4776787" cy="3582987"/>
          </a:xfrm>
          <a:ln/>
        </p:spPr>
      </p:sp>
      <p:sp>
        <p:nvSpPr>
          <p:cNvPr id="52228" name="Rectangle 3"/>
          <p:cNvSpPr>
            <a:spLocks noGrp="1" noChangeArrowheads="1"/>
          </p:cNvSpPr>
          <p:nvPr>
            <p:ph type="body" idx="1"/>
          </p:nvPr>
        </p:nvSpPr>
        <p:spPr>
          <a:xfrm>
            <a:off x="974725" y="4537075"/>
            <a:ext cx="1352550" cy="476250"/>
          </a:xfrm>
          <a:noFill/>
          <a:ln/>
        </p:spPr>
        <p:txBody>
          <a:bodyPr/>
          <a:lstStyle/>
          <a:p>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5"/>
          <p:cNvSpPr>
            <a:spLocks noGrp="1" noChangeArrowheads="1"/>
          </p:cNvSpPr>
          <p:nvPr>
            <p:ph type="sldNum" sz="quarter" idx="5"/>
          </p:nvPr>
        </p:nvSpPr>
        <p:spPr>
          <a:noFill/>
        </p:spPr>
        <p:txBody>
          <a:bodyPr/>
          <a:lstStyle/>
          <a:p>
            <a:fld id="{75507374-DF37-4C2A-86E7-E20097238C0A}" type="slidenum">
              <a:rPr lang="en-US" smtClean="0"/>
              <a:pPr/>
              <a:t>38</a:t>
            </a:fld>
            <a:endParaRPr lang="en-US" smtClean="0"/>
          </a:p>
        </p:txBody>
      </p:sp>
      <p:sp>
        <p:nvSpPr>
          <p:cNvPr id="52227" name="Rectangle 2"/>
          <p:cNvSpPr>
            <a:spLocks noGrp="1" noRot="1" noChangeAspect="1" noChangeArrowheads="1" noTextEdit="1"/>
          </p:cNvSpPr>
          <p:nvPr>
            <p:ph type="sldImg"/>
          </p:nvPr>
        </p:nvSpPr>
        <p:spPr>
          <a:xfrm>
            <a:off x="1271588" y="715963"/>
            <a:ext cx="4776787" cy="3582987"/>
          </a:xfrm>
          <a:ln/>
        </p:spPr>
      </p:sp>
      <p:sp>
        <p:nvSpPr>
          <p:cNvPr id="52228" name="Rectangle 3"/>
          <p:cNvSpPr>
            <a:spLocks noGrp="1" noChangeArrowheads="1"/>
          </p:cNvSpPr>
          <p:nvPr>
            <p:ph type="body" idx="1"/>
          </p:nvPr>
        </p:nvSpPr>
        <p:spPr>
          <a:xfrm>
            <a:off x="974725" y="4537075"/>
            <a:ext cx="1352550" cy="476250"/>
          </a:xfrm>
          <a:noFill/>
          <a:ln/>
        </p:spPr>
        <p:txBody>
          <a:bodyPr/>
          <a:lstStyle/>
          <a:p>
            <a:endParaRPr lang="en-US"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5"/>
          <p:cNvSpPr>
            <a:spLocks noGrp="1" noChangeArrowheads="1"/>
          </p:cNvSpPr>
          <p:nvPr>
            <p:ph type="sldNum" sz="quarter" idx="5"/>
          </p:nvPr>
        </p:nvSpPr>
        <p:spPr>
          <a:noFill/>
        </p:spPr>
        <p:txBody>
          <a:bodyPr/>
          <a:lstStyle/>
          <a:p>
            <a:fld id="{73325896-3E2D-4C8E-8F48-F5327CECC353}" type="slidenum">
              <a:rPr lang="en-US">
                <a:solidFill>
                  <a:prstClr val="black"/>
                </a:solidFill>
              </a:rPr>
              <a:pPr/>
              <a:t>45</a:t>
            </a:fld>
            <a:endParaRPr lang="en-US">
              <a:solidFill>
                <a:prstClr val="black"/>
              </a:solidFill>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xfrm>
            <a:off x="1381125" y="5110163"/>
            <a:ext cx="5688013" cy="3370262"/>
          </a:xfrm>
          <a:noFill/>
          <a:ln/>
        </p:spPr>
        <p:txBody>
          <a:bodyPr/>
          <a:lstStyle/>
          <a:p>
            <a:endParaRPr lang="en-US" dirty="0" smtClean="0">
              <a:latin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5"/>
          <p:cNvSpPr>
            <a:spLocks noGrp="1" noChangeArrowheads="1"/>
          </p:cNvSpPr>
          <p:nvPr>
            <p:ph type="sldNum" sz="quarter" idx="5"/>
          </p:nvPr>
        </p:nvSpPr>
        <p:spPr>
          <a:noFill/>
        </p:spPr>
        <p:txBody>
          <a:bodyPr/>
          <a:lstStyle/>
          <a:p>
            <a:fld id="{DC453DA8-F35D-407D-9EA1-F8DD4262E605}" type="slidenum">
              <a:rPr lang="en-US" smtClean="0"/>
              <a:pPr/>
              <a:t>2</a:t>
            </a:fld>
            <a:endParaRPr lang="en-US" smtClean="0"/>
          </a:p>
        </p:txBody>
      </p:sp>
      <p:sp>
        <p:nvSpPr>
          <p:cNvPr id="45059" name="Rectangle 2"/>
          <p:cNvSpPr>
            <a:spLocks noGrp="1" noRot="1" noChangeAspect="1" noChangeArrowheads="1" noTextEdit="1"/>
          </p:cNvSpPr>
          <p:nvPr>
            <p:ph type="sldImg"/>
          </p:nvPr>
        </p:nvSpPr>
        <p:spPr>
          <a:ln/>
        </p:spPr>
      </p:sp>
      <p:sp>
        <p:nvSpPr>
          <p:cNvPr id="4506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5"/>
          <p:cNvSpPr>
            <a:spLocks noGrp="1" noChangeArrowheads="1"/>
          </p:cNvSpPr>
          <p:nvPr>
            <p:ph type="sldNum" sz="quarter" idx="5"/>
          </p:nvPr>
        </p:nvSpPr>
        <p:spPr>
          <a:noFill/>
        </p:spPr>
        <p:txBody>
          <a:bodyPr/>
          <a:lstStyle/>
          <a:p>
            <a:fld id="{92C6C0C1-1B8F-4B4F-94B0-B1692E2C7C4C}" type="slidenum">
              <a:rPr lang="en-US">
                <a:solidFill>
                  <a:prstClr val="black"/>
                </a:solidFill>
              </a:rPr>
              <a:pPr/>
              <a:t>46</a:t>
            </a:fld>
            <a:endParaRPr lang="en-US">
              <a:solidFill>
                <a:prstClr val="black"/>
              </a:solidFill>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xfrm>
            <a:off x="1381125" y="5110163"/>
            <a:ext cx="5688013" cy="3370262"/>
          </a:xfrm>
          <a:noFill/>
          <a:ln/>
        </p:spPr>
        <p:txBody>
          <a:bodyPr/>
          <a:lstStyle/>
          <a:p>
            <a:endParaRPr lang="en-US" dirty="0" smtClean="0">
              <a:latin typeface="Arial" pitchFamily="34"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5"/>
          <p:cNvSpPr>
            <a:spLocks noGrp="1" noChangeArrowheads="1"/>
          </p:cNvSpPr>
          <p:nvPr>
            <p:ph type="sldNum" sz="quarter" idx="5"/>
          </p:nvPr>
        </p:nvSpPr>
        <p:spPr>
          <a:noFill/>
        </p:spPr>
        <p:txBody>
          <a:bodyPr/>
          <a:lstStyle/>
          <a:p>
            <a:fld id="{BFA57BE7-2948-4E6A-AEE9-45F949BC3159}" type="slidenum">
              <a:rPr lang="en-US">
                <a:solidFill>
                  <a:prstClr val="black"/>
                </a:solidFill>
              </a:rPr>
              <a:pPr/>
              <a:t>48</a:t>
            </a:fld>
            <a:endParaRPr lang="en-US">
              <a:solidFill>
                <a:prstClr val="black"/>
              </a:solidFill>
            </a:endParaRPr>
          </a:p>
        </p:txBody>
      </p:sp>
      <p:sp>
        <p:nvSpPr>
          <p:cNvPr id="58371" name="Rectangle 2"/>
          <p:cNvSpPr>
            <a:spLocks noGrp="1" noRot="1" noChangeAspect="1" noChangeArrowheads="1" noTextEdit="1"/>
          </p:cNvSpPr>
          <p:nvPr>
            <p:ph type="sldImg"/>
          </p:nvPr>
        </p:nvSpPr>
        <p:spPr>
          <a:ln/>
        </p:spPr>
      </p:sp>
      <p:sp>
        <p:nvSpPr>
          <p:cNvPr id="58372" name="Rectangle 3"/>
          <p:cNvSpPr>
            <a:spLocks noGrp="1" noChangeArrowheads="1"/>
          </p:cNvSpPr>
          <p:nvPr>
            <p:ph type="body" idx="1"/>
          </p:nvPr>
        </p:nvSpPr>
        <p:spPr>
          <a:xfrm>
            <a:off x="1381125" y="5110163"/>
            <a:ext cx="5688013" cy="3370262"/>
          </a:xfrm>
          <a:noFill/>
          <a:ln/>
        </p:spPr>
        <p:txBody>
          <a:bodyPr/>
          <a:lstStyle/>
          <a:p>
            <a:endParaRPr lang="en-US" dirty="0" smtClean="0">
              <a:latin typeface="Arial" pitchFamily="34"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
          <p:cNvSpPr>
            <a:spLocks noGrp="1" noChangeArrowheads="1"/>
          </p:cNvSpPr>
          <p:nvPr>
            <p:ph type="sldNum" sz="quarter" idx="5"/>
          </p:nvPr>
        </p:nvSpPr>
        <p:spPr>
          <a:noFill/>
        </p:spPr>
        <p:txBody>
          <a:bodyPr/>
          <a:lstStyle/>
          <a:p>
            <a:fld id="{4E26D455-E7E8-46EE-BCBD-C75BD89B41BD}" type="slidenum">
              <a:rPr lang="en-US">
                <a:solidFill>
                  <a:prstClr val="black"/>
                </a:solidFill>
              </a:rPr>
              <a:pPr/>
              <a:t>49</a:t>
            </a:fld>
            <a:endParaRPr lang="en-US">
              <a:solidFill>
                <a:prstClr val="black"/>
              </a:solidFill>
            </a:endParaRPr>
          </a:p>
        </p:txBody>
      </p:sp>
      <p:sp>
        <p:nvSpPr>
          <p:cNvPr id="59395" name="Rectangle 2"/>
          <p:cNvSpPr>
            <a:spLocks noGrp="1" noRot="1" noChangeAspect="1" noChangeArrowheads="1" noTextEdit="1"/>
          </p:cNvSpPr>
          <p:nvPr>
            <p:ph type="sldImg"/>
          </p:nvPr>
        </p:nvSpPr>
        <p:spPr>
          <a:ln/>
        </p:spPr>
      </p:sp>
      <p:sp>
        <p:nvSpPr>
          <p:cNvPr id="59396" name="Rectangle 3"/>
          <p:cNvSpPr>
            <a:spLocks noGrp="1" noChangeArrowheads="1"/>
          </p:cNvSpPr>
          <p:nvPr>
            <p:ph type="body" idx="1"/>
          </p:nvPr>
        </p:nvSpPr>
        <p:spPr>
          <a:xfrm>
            <a:off x="1381125" y="5110163"/>
            <a:ext cx="5688013" cy="3370262"/>
          </a:xfrm>
          <a:noFill/>
          <a:ln/>
        </p:spPr>
        <p:txBody>
          <a:bodyPr/>
          <a:lstStyle/>
          <a:p>
            <a:endParaRPr lang="en-US" dirty="0" smtClean="0">
              <a:latin typeface="Arial" pitchFamily="34" charset="0"/>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5"/>
          <p:cNvSpPr>
            <a:spLocks noGrp="1" noChangeArrowheads="1"/>
          </p:cNvSpPr>
          <p:nvPr>
            <p:ph type="sldNum" sz="quarter" idx="5"/>
          </p:nvPr>
        </p:nvSpPr>
        <p:spPr>
          <a:noFill/>
        </p:spPr>
        <p:txBody>
          <a:bodyPr/>
          <a:lstStyle/>
          <a:p>
            <a:fld id="{E7DB09FB-C3E7-4D53-B5FF-1E40BE23FC94}" type="slidenum">
              <a:rPr lang="en-US">
                <a:solidFill>
                  <a:prstClr val="black"/>
                </a:solidFill>
              </a:rPr>
              <a:pPr/>
              <a:t>50</a:t>
            </a:fld>
            <a:endParaRPr lang="en-US">
              <a:solidFill>
                <a:prstClr val="black"/>
              </a:solidFill>
            </a:endParaRPr>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xfrm>
            <a:off x="1381125" y="5110163"/>
            <a:ext cx="5688013" cy="3370262"/>
          </a:xfrm>
          <a:noFill/>
          <a:ln/>
        </p:spPr>
        <p:txBody>
          <a:bodyPr/>
          <a:lstStyle/>
          <a:p>
            <a:endParaRPr lang="en-US" dirty="0"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5"/>
          <p:cNvSpPr>
            <a:spLocks noGrp="1" noChangeArrowheads="1"/>
          </p:cNvSpPr>
          <p:nvPr>
            <p:ph type="sldNum" sz="quarter" idx="5"/>
          </p:nvPr>
        </p:nvSpPr>
        <p:spPr>
          <a:noFill/>
        </p:spPr>
        <p:txBody>
          <a:bodyPr/>
          <a:lstStyle/>
          <a:p>
            <a:fld id="{B2F065EA-FFA7-4396-ADC3-1992C7CD0BBB}" type="slidenum">
              <a:rPr lang="en-US">
                <a:solidFill>
                  <a:prstClr val="black"/>
                </a:solidFill>
              </a:rPr>
              <a:pPr/>
              <a:t>51</a:t>
            </a:fld>
            <a:endParaRPr lang="en-US">
              <a:solidFill>
                <a:prstClr val="black"/>
              </a:solidFill>
            </a:endParaRPr>
          </a:p>
        </p:txBody>
      </p:sp>
      <p:sp>
        <p:nvSpPr>
          <p:cNvPr id="53251" name="Rectangle 2"/>
          <p:cNvSpPr>
            <a:spLocks noGrp="1" noRot="1" noChangeAspect="1" noChangeArrowheads="1" noTextEdit="1"/>
          </p:cNvSpPr>
          <p:nvPr>
            <p:ph type="sldImg"/>
          </p:nvPr>
        </p:nvSpPr>
        <p:spPr>
          <a:ln/>
        </p:spPr>
      </p:sp>
      <p:sp>
        <p:nvSpPr>
          <p:cNvPr id="53252" name="Rectangle 3"/>
          <p:cNvSpPr>
            <a:spLocks noGrp="1" noChangeArrowheads="1"/>
          </p:cNvSpPr>
          <p:nvPr>
            <p:ph type="body" idx="1"/>
          </p:nvPr>
        </p:nvSpPr>
        <p:spPr>
          <a:xfrm>
            <a:off x="1381125" y="5110163"/>
            <a:ext cx="5688013" cy="3370262"/>
          </a:xfrm>
          <a:noFill/>
          <a:ln/>
        </p:spPr>
        <p:txBody>
          <a:bodyPr/>
          <a:lstStyle/>
          <a:p>
            <a:endParaRPr lang="en-US" dirty="0" smtClean="0">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5"/>
          <p:cNvSpPr>
            <a:spLocks noGrp="1" noChangeArrowheads="1"/>
          </p:cNvSpPr>
          <p:nvPr>
            <p:ph type="sldNum" sz="quarter" idx="5"/>
          </p:nvPr>
        </p:nvSpPr>
        <p:spPr>
          <a:noFill/>
        </p:spPr>
        <p:txBody>
          <a:bodyPr/>
          <a:lstStyle/>
          <a:p>
            <a:fld id="{F1B2F32B-8F5B-4080-9AB4-15FDBB02D94C}" type="slidenum">
              <a:rPr lang="en-US" smtClean="0">
                <a:solidFill>
                  <a:prstClr val="black"/>
                </a:solidFill>
              </a:rPr>
              <a:pPr/>
              <a:t>53</a:t>
            </a:fld>
            <a:endParaRPr lang="en-US" smtClean="0">
              <a:solidFill>
                <a:prstClr val="black"/>
              </a:solidFill>
            </a:endParaRPr>
          </a:p>
        </p:txBody>
      </p:sp>
      <p:sp>
        <p:nvSpPr>
          <p:cNvPr id="51203" name="Rectangle 2"/>
          <p:cNvSpPr>
            <a:spLocks noGrp="1" noRot="1" noChangeAspect="1" noChangeArrowheads="1" noTextEdit="1"/>
          </p:cNvSpPr>
          <p:nvPr>
            <p:ph type="sldImg"/>
          </p:nvPr>
        </p:nvSpPr>
        <p:spPr>
          <a:xfrm>
            <a:off x="1271588" y="733425"/>
            <a:ext cx="4773612" cy="3579813"/>
          </a:xfrm>
          <a:ln/>
        </p:spPr>
      </p:sp>
      <p:sp>
        <p:nvSpPr>
          <p:cNvPr id="51204" name="Rectangle 3"/>
          <p:cNvSpPr>
            <a:spLocks noGrp="1" noChangeArrowheads="1"/>
          </p:cNvSpPr>
          <p:nvPr>
            <p:ph type="body" idx="1"/>
          </p:nvPr>
        </p:nvSpPr>
        <p:spPr>
          <a:xfrm>
            <a:off x="976313" y="4559300"/>
            <a:ext cx="5362575" cy="4319588"/>
          </a:xfrm>
          <a:noFill/>
          <a:ln/>
        </p:spPr>
        <p:txBody>
          <a:bodyPr lIns="96638" tIns="48318" rIns="96638" bIns="48318"/>
          <a:lstStyle/>
          <a:p>
            <a:endParaRPr lang="en-US"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5"/>
          <p:cNvSpPr>
            <a:spLocks noGrp="1" noChangeArrowheads="1"/>
          </p:cNvSpPr>
          <p:nvPr>
            <p:ph type="sldNum" sz="quarter" idx="5"/>
          </p:nvPr>
        </p:nvSpPr>
        <p:spPr>
          <a:noFill/>
        </p:spPr>
        <p:txBody>
          <a:bodyPr/>
          <a:lstStyle/>
          <a:p>
            <a:fld id="{E0BF2A9B-7231-4DCA-8C32-4EE3742A70A2}" type="slidenum">
              <a:rPr lang="en-US">
                <a:solidFill>
                  <a:prstClr val="black"/>
                </a:solidFill>
              </a:rPr>
              <a:pPr/>
              <a:t>54</a:t>
            </a:fld>
            <a:endParaRPr lang="en-US">
              <a:solidFill>
                <a:prstClr val="black"/>
              </a:solidFill>
            </a:endParaRPr>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xfrm>
            <a:off x="1381125" y="5110163"/>
            <a:ext cx="5688013" cy="3370262"/>
          </a:xfrm>
          <a:noFill/>
          <a:ln/>
        </p:spPr>
        <p:txBody>
          <a:bodyPr/>
          <a:lstStyle/>
          <a:p>
            <a:endParaRPr lang="en-US" dirty="0" smtClean="0">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p:cNvSpPr>
            <a:spLocks noGrp="1" noChangeArrowheads="1"/>
          </p:cNvSpPr>
          <p:nvPr>
            <p:ph type="sldNum" sz="quarter" idx="5"/>
          </p:nvPr>
        </p:nvSpPr>
        <p:spPr>
          <a:noFill/>
        </p:spPr>
        <p:txBody>
          <a:bodyPr/>
          <a:lstStyle/>
          <a:p>
            <a:fld id="{D9FCBE37-D0CC-4FBE-B0E8-BE0F27CBB080}" type="slidenum">
              <a:rPr lang="en-US">
                <a:solidFill>
                  <a:prstClr val="black"/>
                </a:solidFill>
              </a:rPr>
              <a:pPr/>
              <a:t>56</a:t>
            </a:fld>
            <a:endParaRPr lang="en-US">
              <a:solidFill>
                <a:prstClr val="black"/>
              </a:solidFill>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xfrm>
            <a:off x="1381125" y="5110163"/>
            <a:ext cx="5688013" cy="3370262"/>
          </a:xfrm>
          <a:noFill/>
          <a:ln/>
        </p:spPr>
        <p:txBody>
          <a:bodyPr/>
          <a:lstStyle/>
          <a:p>
            <a:endParaRPr lang="en-US" dirty="0" smtClean="0">
              <a:latin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p:cNvSpPr>
            <a:spLocks noGrp="1" noChangeArrowheads="1"/>
          </p:cNvSpPr>
          <p:nvPr>
            <p:ph type="sldNum" sz="quarter" idx="5"/>
          </p:nvPr>
        </p:nvSpPr>
        <p:spPr>
          <a:noFill/>
        </p:spPr>
        <p:txBody>
          <a:bodyPr/>
          <a:lstStyle/>
          <a:p>
            <a:fld id="{D9FCBE37-D0CC-4FBE-B0E8-BE0F27CBB080}" type="slidenum">
              <a:rPr lang="en-US">
                <a:solidFill>
                  <a:prstClr val="black"/>
                </a:solidFill>
              </a:rPr>
              <a:pPr/>
              <a:t>57</a:t>
            </a:fld>
            <a:endParaRPr lang="en-US">
              <a:solidFill>
                <a:prstClr val="black"/>
              </a:solidFill>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xfrm>
            <a:off x="1381125" y="5110163"/>
            <a:ext cx="5688013" cy="3370262"/>
          </a:xfrm>
          <a:noFill/>
          <a:ln/>
        </p:spPr>
        <p:txBody>
          <a:bodyPr/>
          <a:lstStyle/>
          <a:p>
            <a:endParaRPr lang="en-US" dirty="0" smtClean="0">
              <a:latin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5"/>
          <p:cNvSpPr>
            <a:spLocks noGrp="1" noChangeArrowheads="1"/>
          </p:cNvSpPr>
          <p:nvPr>
            <p:ph type="sldNum" sz="quarter" idx="5"/>
          </p:nvPr>
        </p:nvSpPr>
        <p:spPr>
          <a:noFill/>
        </p:spPr>
        <p:txBody>
          <a:bodyPr/>
          <a:lstStyle/>
          <a:p>
            <a:fld id="{D9FCBE37-D0CC-4FBE-B0E8-BE0F27CBB080}" type="slidenum">
              <a:rPr lang="en-US">
                <a:solidFill>
                  <a:prstClr val="black"/>
                </a:solidFill>
              </a:rPr>
              <a:pPr/>
              <a:t>58</a:t>
            </a:fld>
            <a:endParaRPr lang="en-US">
              <a:solidFill>
                <a:prstClr val="black"/>
              </a:solidFill>
            </a:endParaRPr>
          </a:p>
        </p:txBody>
      </p:sp>
      <p:sp>
        <p:nvSpPr>
          <p:cNvPr id="68611" name="Rectangle 2"/>
          <p:cNvSpPr>
            <a:spLocks noGrp="1" noRot="1" noChangeAspect="1" noChangeArrowheads="1" noTextEdit="1"/>
          </p:cNvSpPr>
          <p:nvPr>
            <p:ph type="sldImg"/>
          </p:nvPr>
        </p:nvSpPr>
        <p:spPr>
          <a:ln/>
        </p:spPr>
      </p:sp>
      <p:sp>
        <p:nvSpPr>
          <p:cNvPr id="68612" name="Rectangle 3"/>
          <p:cNvSpPr>
            <a:spLocks noGrp="1" noChangeArrowheads="1"/>
          </p:cNvSpPr>
          <p:nvPr>
            <p:ph type="body" idx="1"/>
          </p:nvPr>
        </p:nvSpPr>
        <p:spPr>
          <a:xfrm>
            <a:off x="1381125" y="5110163"/>
            <a:ext cx="5688013" cy="3370262"/>
          </a:xfrm>
          <a:noFill/>
          <a:ln/>
        </p:spPr>
        <p:txBody>
          <a:bodyPr/>
          <a:lstStyle/>
          <a:p>
            <a:endParaRPr lang="en-US" dirty="0"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5"/>
          <p:cNvSpPr>
            <a:spLocks noGrp="1" noChangeArrowheads="1"/>
          </p:cNvSpPr>
          <p:nvPr>
            <p:ph type="sldNum" sz="quarter" idx="5"/>
          </p:nvPr>
        </p:nvSpPr>
        <p:spPr>
          <a:noFill/>
        </p:spPr>
        <p:txBody>
          <a:bodyPr/>
          <a:lstStyle/>
          <a:p>
            <a:fld id="{4ADD2C0F-FACC-49BD-842B-8BF3033834D2}" type="slidenum">
              <a:rPr lang="en-US" smtClean="0"/>
              <a:pPr/>
              <a:t>5</a:t>
            </a:fld>
            <a:endParaRPr lang="en-US" smtClean="0"/>
          </a:p>
        </p:txBody>
      </p:sp>
      <p:sp>
        <p:nvSpPr>
          <p:cNvPr id="46083" name="Rectangle 2"/>
          <p:cNvSpPr>
            <a:spLocks noGrp="1" noRot="1" noChangeAspect="1" noChangeArrowheads="1" noTextEdit="1"/>
          </p:cNvSpPr>
          <p:nvPr>
            <p:ph type="sldImg"/>
          </p:nvPr>
        </p:nvSpPr>
        <p:spPr>
          <a:xfrm>
            <a:off x="1347788" y="727075"/>
            <a:ext cx="4781550" cy="3586163"/>
          </a:xfrm>
          <a:ln/>
        </p:spPr>
      </p:sp>
      <p:sp>
        <p:nvSpPr>
          <p:cNvPr id="46084" name="Rectangle 3"/>
          <p:cNvSpPr>
            <a:spLocks noGrp="1" noChangeArrowheads="1"/>
          </p:cNvSpPr>
          <p:nvPr>
            <p:ph type="body" idx="1"/>
          </p:nvPr>
        </p:nvSpPr>
        <p:spPr>
          <a:xfrm>
            <a:off x="731838" y="4560888"/>
            <a:ext cx="6015037" cy="4400550"/>
          </a:xfrm>
          <a:noFill/>
          <a:ln/>
        </p:spPr>
        <p:txBody>
          <a:bodyPr/>
          <a:lstStyle/>
          <a:p>
            <a:endParaRPr lang="en-US"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5"/>
          <p:cNvSpPr>
            <a:spLocks noGrp="1" noChangeArrowheads="1"/>
          </p:cNvSpPr>
          <p:nvPr>
            <p:ph type="sldNum" sz="quarter" idx="5"/>
          </p:nvPr>
        </p:nvSpPr>
        <p:spPr>
          <a:noFill/>
        </p:spPr>
        <p:txBody>
          <a:bodyPr/>
          <a:lstStyle/>
          <a:p>
            <a:fld id="{C3E7387F-42D9-4779-AFA7-125F4ABA639D}" type="slidenum">
              <a:rPr lang="en-US">
                <a:solidFill>
                  <a:prstClr val="black"/>
                </a:solidFill>
              </a:rPr>
              <a:pPr/>
              <a:t>59</a:t>
            </a:fld>
            <a:endParaRPr lang="en-US">
              <a:solidFill>
                <a:prstClr val="black"/>
              </a:solidFill>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xfrm>
            <a:off x="1381125" y="5110163"/>
            <a:ext cx="5688013" cy="3370262"/>
          </a:xfrm>
          <a:noFill/>
          <a:ln/>
        </p:spPr>
        <p:txBody>
          <a:bodyPr/>
          <a:lstStyle/>
          <a:p>
            <a:endParaRPr lang="en-US" dirty="0" smtClean="0">
              <a:latin typeface="Arial" pitchFamily="34" charset="0"/>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5"/>
          <p:cNvSpPr>
            <a:spLocks noGrp="1" noChangeArrowheads="1"/>
          </p:cNvSpPr>
          <p:nvPr>
            <p:ph type="sldNum" sz="quarter" idx="5"/>
          </p:nvPr>
        </p:nvSpPr>
        <p:spPr>
          <a:noFill/>
        </p:spPr>
        <p:txBody>
          <a:bodyPr/>
          <a:lstStyle/>
          <a:p>
            <a:fld id="{C3E7387F-42D9-4779-AFA7-125F4ABA639D}" type="slidenum">
              <a:rPr lang="en-US">
                <a:solidFill>
                  <a:prstClr val="black"/>
                </a:solidFill>
              </a:rPr>
              <a:pPr/>
              <a:t>60</a:t>
            </a:fld>
            <a:endParaRPr lang="en-US">
              <a:solidFill>
                <a:prstClr val="black"/>
              </a:solidFill>
            </a:endParaRPr>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xfrm>
            <a:off x="1381125" y="5110163"/>
            <a:ext cx="5688013" cy="3370262"/>
          </a:xfrm>
          <a:noFill/>
          <a:ln/>
        </p:spPr>
        <p:txBody>
          <a:bodyPr/>
          <a:lstStyle/>
          <a:p>
            <a:endParaRPr lang="en-US" dirty="0" smtClean="0">
              <a:latin typeface="Arial" pitchFamily="34" charset="0"/>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Recommend that the students</a:t>
            </a:r>
            <a:r>
              <a:rPr lang="en-US" baseline="0" dirty="0" smtClean="0"/>
              <a:t> treat the lab times </a:t>
            </a:r>
            <a:r>
              <a:rPr lang="en-US" baseline="0" smtClean="0"/>
              <a:t>as break time as well.</a:t>
            </a:r>
            <a:endParaRPr lang="en-US" dirty="0"/>
          </a:p>
        </p:txBody>
      </p:sp>
      <p:sp>
        <p:nvSpPr>
          <p:cNvPr id="4" name="Slide Number Placeholder 3"/>
          <p:cNvSpPr>
            <a:spLocks noGrp="1"/>
          </p:cNvSpPr>
          <p:nvPr>
            <p:ph type="sldNum" sz="quarter" idx="10"/>
          </p:nvPr>
        </p:nvSpPr>
        <p:spPr/>
        <p:txBody>
          <a:bodyPr/>
          <a:lstStyle/>
          <a:p>
            <a:pPr>
              <a:defRPr/>
            </a:pPr>
            <a:fld id="{2E1AA8B8-BF0A-4758-8A28-14443BF27167}" type="slidenum">
              <a:rPr lang="en-US" smtClean="0"/>
              <a:pPr>
                <a:defRPr/>
              </a:pPr>
              <a:t>62</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5"/>
          <p:cNvSpPr>
            <a:spLocks noGrp="1" noChangeArrowheads="1"/>
          </p:cNvSpPr>
          <p:nvPr>
            <p:ph type="sldNum" sz="quarter" idx="5"/>
          </p:nvPr>
        </p:nvSpPr>
        <p:spPr>
          <a:noFill/>
        </p:spPr>
        <p:txBody>
          <a:bodyPr/>
          <a:lstStyle/>
          <a:p>
            <a:fld id="{A6CF76D9-8C4F-404E-B421-838159FF4993}" type="slidenum">
              <a:rPr lang="en-US" smtClean="0">
                <a:solidFill>
                  <a:prstClr val="black"/>
                </a:solidFill>
              </a:rPr>
              <a:pPr/>
              <a:t>64</a:t>
            </a:fld>
            <a:endParaRPr lang="en-US" smtClean="0">
              <a:solidFill>
                <a:prstClr val="black"/>
              </a:solidFill>
            </a:endParaRPr>
          </a:p>
        </p:txBody>
      </p:sp>
      <p:sp>
        <p:nvSpPr>
          <p:cNvPr id="40963" name="Rectangle 2"/>
          <p:cNvSpPr>
            <a:spLocks noGrp="1" noRot="1" noChangeAspect="1" noChangeArrowheads="1" noTextEdit="1"/>
          </p:cNvSpPr>
          <p:nvPr>
            <p:ph type="sldImg"/>
          </p:nvPr>
        </p:nvSpPr>
        <p:spPr>
          <a:ln cap="flat"/>
        </p:spPr>
      </p:sp>
      <p:sp>
        <p:nvSpPr>
          <p:cNvPr id="4096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
          <p:cNvSpPr>
            <a:spLocks noGrp="1" noChangeArrowheads="1"/>
          </p:cNvSpPr>
          <p:nvPr>
            <p:ph type="sldNum" sz="quarter" idx="5"/>
          </p:nvPr>
        </p:nvSpPr>
        <p:spPr>
          <a:noFill/>
        </p:spPr>
        <p:txBody>
          <a:bodyPr/>
          <a:lstStyle/>
          <a:p>
            <a:fld id="{DF4C3CAE-89CA-43E4-B05A-78CAFFE87E70}" type="slidenum">
              <a:rPr lang="en-US" smtClean="0"/>
              <a:pPr/>
              <a:t>6</a:t>
            </a:fld>
            <a:endParaRPr lang="en-US" smtClean="0"/>
          </a:p>
        </p:txBody>
      </p:sp>
      <p:sp>
        <p:nvSpPr>
          <p:cNvPr id="47107" name="Slide Image Placeholder 1"/>
          <p:cNvSpPr>
            <a:spLocks noGrp="1" noRot="1" noChangeAspect="1" noTextEdit="1"/>
          </p:cNvSpPr>
          <p:nvPr>
            <p:ph type="sldImg"/>
          </p:nvPr>
        </p:nvSpPr>
        <p:spPr>
          <a:xfrm>
            <a:off x="1258888" y="719138"/>
            <a:ext cx="4802187" cy="3602037"/>
          </a:xfrm>
          <a:ln/>
        </p:spPr>
      </p:sp>
      <p:sp>
        <p:nvSpPr>
          <p:cNvPr id="47108" name="Notes Placeholder 2"/>
          <p:cNvSpPr>
            <a:spLocks noGrp="1"/>
          </p:cNvSpPr>
          <p:nvPr>
            <p:ph type="body" idx="1"/>
          </p:nvPr>
        </p:nvSpPr>
        <p:spPr>
          <a:xfrm>
            <a:off x="731838" y="4560888"/>
            <a:ext cx="5853112" cy="4321175"/>
          </a:xfrm>
          <a:noFill/>
          <a:ln/>
        </p:spPr>
        <p:txBody>
          <a:bodyPr lIns="96370" tIns="48185" rIns="96370" bIns="48185"/>
          <a:lstStyle/>
          <a:p>
            <a:r>
              <a:rPr lang="en-CA" dirty="0" smtClean="0"/>
              <a:t>CCSv5 </a:t>
            </a:r>
            <a:r>
              <a:rPr lang="en-CA" dirty="0" smtClean="0"/>
              <a:t>helps greatly with this problem.</a:t>
            </a:r>
          </a:p>
          <a:p>
            <a:r>
              <a:rPr lang="en-CA" dirty="0" smtClean="0"/>
              <a:t>You can customize your menus and toolbars to show just the items you care about.</a:t>
            </a:r>
          </a:p>
          <a:p>
            <a:r>
              <a:rPr lang="en-CA" dirty="0" smtClean="0"/>
              <a:t>Tabbed Editor windows make it easier to switch between files.</a:t>
            </a:r>
          </a:p>
          <a:p>
            <a:r>
              <a:rPr lang="en-CA" dirty="0" smtClean="0"/>
              <a:t>You can tab any view with another to organize your window layout.</a:t>
            </a:r>
          </a:p>
          <a:p>
            <a:r>
              <a:rPr lang="en-CA" dirty="0" smtClean="0"/>
              <a:t>The fast view setting can be applied to a view.  What this does is hides the view down I the bottom status bar but when you click on it, it instantly opens and can be as big as you want.</a:t>
            </a:r>
          </a:p>
          <a:p>
            <a:r>
              <a:rPr lang="en-CA" dirty="0" smtClean="0"/>
              <a:t>Perspectives are a great feature in that they allow you to store different arrangements of windows depending on what you are doing.  In CCSv4 we include 2 perspectives for you.  The C/C++ perspective has items setup for building and editing.  The debug perspective has the views you need to debug your application.  You can customize these or even create your own!</a:t>
            </a:r>
          </a:p>
        </p:txBody>
      </p:sp>
      <p:sp>
        <p:nvSpPr>
          <p:cNvPr id="47109" name="Slide Number Placeholder 3"/>
          <p:cNvSpPr txBox="1">
            <a:spLocks noGrp="1"/>
          </p:cNvSpPr>
          <p:nvPr/>
        </p:nvSpPr>
        <p:spPr bwMode="auto">
          <a:xfrm>
            <a:off x="4141788" y="9118600"/>
            <a:ext cx="3171825" cy="481013"/>
          </a:xfrm>
          <a:prstGeom prst="rect">
            <a:avLst/>
          </a:prstGeom>
          <a:noFill/>
          <a:ln w="9525">
            <a:noFill/>
            <a:miter lim="800000"/>
            <a:headEnd/>
            <a:tailEnd/>
          </a:ln>
        </p:spPr>
        <p:txBody>
          <a:bodyPr lIns="96370" tIns="48185" rIns="96370" bIns="48185" anchor="b"/>
          <a:lstStyle/>
          <a:p>
            <a:pPr algn="r" defTabSz="963613" eaLnBrk="1" hangingPunct="1">
              <a:lnSpc>
                <a:spcPct val="100000"/>
              </a:lnSpc>
              <a:spcBef>
                <a:spcPct val="0"/>
              </a:spcBef>
            </a:pPr>
            <a:fld id="{6239C23A-5805-4FA9-B8EE-CF12497BAED9}" type="slidenum">
              <a:rPr lang="en-US" sz="1300" b="0"/>
              <a:pPr algn="r" defTabSz="963613" eaLnBrk="1" hangingPunct="1">
                <a:lnSpc>
                  <a:spcPct val="100000"/>
                </a:lnSpc>
                <a:spcBef>
                  <a:spcPct val="0"/>
                </a:spcBef>
              </a:pPr>
              <a:t>6</a:t>
            </a:fld>
            <a:endParaRPr lang="en-US" sz="1300" b="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5"/>
          <p:cNvSpPr>
            <a:spLocks noGrp="1" noChangeArrowheads="1"/>
          </p:cNvSpPr>
          <p:nvPr>
            <p:ph type="sldNum" sz="quarter" idx="5"/>
          </p:nvPr>
        </p:nvSpPr>
        <p:spPr>
          <a:noFill/>
        </p:spPr>
        <p:txBody>
          <a:bodyPr/>
          <a:lstStyle/>
          <a:p>
            <a:fld id="{4F51ADE6-6FB7-484F-B89C-B55737AED7CF}" type="slidenum">
              <a:rPr lang="en-US" smtClean="0"/>
              <a:pPr/>
              <a:t>7</a:t>
            </a:fld>
            <a:endParaRPr lang="en-US" smtClean="0"/>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r>
              <a:rPr lang="en-US" smtClean="0"/>
              <a:t> a quick screen shot of CCS and some of its most important features.  Many customers will be familiar with make files, so the concept of a project won’t be very alien.</a:t>
            </a:r>
          </a:p>
          <a:p>
            <a:r>
              <a:rPr lang="en-US" smtClean="0"/>
              <a:t>Identify  the menu bar, horizontal and vertical toolbars and project window</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r>
              <a:rPr lang="en-US" smtClean="0"/>
              <a:t>Realistically, FINISH should never be used. You can always click NEXT and grab a non-BIOS template. But at least the RTS libs and paths get entered into the project. Personally, I think FINISH should be removed from this dialogue box.</a:t>
            </a:r>
          </a:p>
        </p:txBody>
      </p:sp>
      <p:sp>
        <p:nvSpPr>
          <p:cNvPr id="47108" name="Slide Number Placeholder 3"/>
          <p:cNvSpPr>
            <a:spLocks noGrp="1"/>
          </p:cNvSpPr>
          <p:nvPr>
            <p:ph type="sldNum" sz="quarter" idx="5"/>
          </p:nvPr>
        </p:nvSpPr>
        <p:spPr>
          <a:noFill/>
        </p:spPr>
        <p:txBody>
          <a:bodyPr/>
          <a:lstStyle/>
          <a:p>
            <a:fld id="{0D925742-B5B6-4AC2-ABED-477BDABCB3E2}" type="slidenum">
              <a:rPr lang="en-US" smtClean="0"/>
              <a:pPr/>
              <a:t>13</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5"/>
          <p:cNvSpPr>
            <a:spLocks noGrp="1" noChangeArrowheads="1"/>
          </p:cNvSpPr>
          <p:nvPr>
            <p:ph type="sldNum" sz="quarter" idx="5"/>
          </p:nvPr>
        </p:nvSpPr>
        <p:spPr>
          <a:noFill/>
        </p:spPr>
        <p:txBody>
          <a:bodyPr/>
          <a:lstStyle/>
          <a:p>
            <a:fld id="{141B931F-5E15-40CC-B116-8D252F5052F9}" type="slidenum">
              <a:rPr lang="en-US" smtClean="0"/>
              <a:pPr/>
              <a:t>18</a:t>
            </a:fld>
            <a:endParaRPr lang="en-US" smtClean="0"/>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5"/>
          <p:cNvSpPr>
            <a:spLocks noGrp="1" noChangeArrowheads="1"/>
          </p:cNvSpPr>
          <p:nvPr>
            <p:ph type="sldNum" sz="quarter" idx="5"/>
          </p:nvPr>
        </p:nvSpPr>
        <p:spPr>
          <a:noFill/>
        </p:spPr>
        <p:txBody>
          <a:bodyPr/>
          <a:lstStyle/>
          <a:p>
            <a:fld id="{38426988-B4DF-4659-9C01-2A65A98CF03C}" type="slidenum">
              <a:rPr lang="en-US" smtClean="0">
                <a:solidFill>
                  <a:prstClr val="black"/>
                </a:solidFill>
              </a:rPr>
              <a:pPr/>
              <a:t>20</a:t>
            </a:fld>
            <a:endParaRPr lang="en-US" smtClean="0">
              <a:solidFill>
                <a:prstClr val="black"/>
              </a:solidFill>
            </a:endParaRPr>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r>
              <a:rPr lang="en-US" smtClean="0"/>
              <a:t>Without CCS, you can use gmake (tranditional makefile) or timake which uses the .pjt file. If you want to do automated CCS processing, you can use scripting to run CCS, set breakpoints, log results, etc.</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5"/>
          <p:cNvSpPr>
            <a:spLocks noGrp="1" noChangeArrowheads="1"/>
          </p:cNvSpPr>
          <p:nvPr>
            <p:ph type="sldNum" sz="quarter" idx="5"/>
          </p:nvPr>
        </p:nvSpPr>
        <p:spPr>
          <a:noFill/>
        </p:spPr>
        <p:txBody>
          <a:bodyPr/>
          <a:lstStyle/>
          <a:p>
            <a:fld id="{C397D4BD-56CA-4609-9C13-C2B408585495}" type="slidenum">
              <a:rPr lang="en-US" smtClean="0"/>
              <a:pPr/>
              <a:t>22</a:t>
            </a:fld>
            <a:endParaRPr lang="en-US" smtClean="0"/>
          </a:p>
        </p:txBody>
      </p:sp>
      <p:sp>
        <p:nvSpPr>
          <p:cNvPr id="52227" name="Rectangle 2"/>
          <p:cNvSpPr>
            <a:spLocks noGrp="1" noRot="1" noChangeAspect="1" noChangeArrowheads="1" noTextEdit="1"/>
          </p:cNvSpPr>
          <p:nvPr>
            <p:ph type="sldImg"/>
          </p:nvPr>
        </p:nvSpPr>
        <p:spPr>
          <a:ln/>
        </p:spPr>
      </p:sp>
      <p:sp>
        <p:nvSpPr>
          <p:cNvPr id="52228" name="Rectangle 3"/>
          <p:cNvSpPr>
            <a:spLocks noGrp="1" noChangeArrowheads="1"/>
          </p:cNvSpPr>
          <p:nvPr>
            <p:ph type="body" idx="1"/>
          </p:nvPr>
        </p:nvSpPr>
        <p:spPr>
          <a:noFill/>
          <a:ln/>
        </p:spPr>
        <p:txBody>
          <a:bodyPr/>
          <a:lstStyle/>
          <a:p>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3/20/2012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3/20/2012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914400"/>
            <a:ext cx="7772400" cy="2166938"/>
          </a:xfrm>
        </p:spPr>
        <p:txBody>
          <a:bodyPr/>
          <a:lstStyle/>
          <a:p>
            <a:pPr lvl="0"/>
            <a:endParaRPr lang="en-US" noProof="0" smtClean="0"/>
          </a:p>
        </p:txBody>
      </p:sp>
    </p:spTree>
  </p:cSld>
  <p:clrMapOvr>
    <a:masterClrMapping/>
  </p:clrMapOvr>
  <p:transition spd="med">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3/20/2012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8" name="Footer Placeholder 7"/>
          <p:cNvSpPr>
            <a:spLocks noGrp="1"/>
          </p:cNvSpPr>
          <p:nvPr>
            <p:ph type="ftr" sz="quarter" idx="11"/>
          </p:nvPr>
        </p:nvSpPr>
        <p:spPr/>
        <p:txBody>
          <a:bodyPr/>
          <a:lstStyle/>
          <a:p>
            <a:endParaRPr lang="en-US">
              <a:solidFill>
                <a:srgbClr val="000000">
                  <a:tint val="75000"/>
                </a:srgbClr>
              </a:solidFill>
            </a:endParaRPr>
          </a:p>
        </p:txBody>
      </p:sp>
      <p:sp>
        <p:nvSpPr>
          <p:cNvPr id="9" name="Slide Number Placeholder 8"/>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4" name="Footer Placeholder 3"/>
          <p:cNvSpPr>
            <a:spLocks noGrp="1"/>
          </p:cNvSpPr>
          <p:nvPr>
            <p:ph type="ftr" sz="quarter" idx="11"/>
          </p:nvPr>
        </p:nvSpPr>
        <p:spPr/>
        <p:txBody>
          <a:bodyPr/>
          <a:lstStyle/>
          <a:p>
            <a:endParaRPr lang="en-US">
              <a:solidFill>
                <a:srgbClr val="000000">
                  <a:tint val="75000"/>
                </a:srgbClr>
              </a:solidFill>
            </a:endParaRPr>
          </a:p>
        </p:txBody>
      </p:sp>
      <p:sp>
        <p:nvSpPr>
          <p:cNvPr id="5" name="Slide Number Placeholder 4"/>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3" name="Footer Placeholder 2"/>
          <p:cNvSpPr>
            <a:spLocks noGrp="1"/>
          </p:cNvSpPr>
          <p:nvPr>
            <p:ph type="ftr" sz="quarter" idx="11"/>
          </p:nvPr>
        </p:nvSpPr>
        <p:spPr/>
        <p:txBody>
          <a:bodyPr/>
          <a:lstStyle/>
          <a:p>
            <a:endParaRPr lang="en-US">
              <a:solidFill>
                <a:srgbClr val="000000">
                  <a:tint val="75000"/>
                </a:srgbClr>
              </a:solidFill>
            </a:endParaRPr>
          </a:p>
        </p:txBody>
      </p:sp>
      <p:sp>
        <p:nvSpPr>
          <p:cNvPr id="4" name="Slide Number Placeholder 3"/>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914400"/>
            <a:ext cx="7772400" cy="2166938"/>
          </a:xfrm>
        </p:spPr>
        <p:txBody>
          <a:bodyPr/>
          <a:lstStyle/>
          <a:p>
            <a:pPr lvl="0"/>
            <a:endParaRPr lang="en-US" noProof="0" smtClean="0"/>
          </a:p>
        </p:txBody>
      </p:sp>
    </p:spTree>
  </p:cSld>
  <p:clrMapOvr>
    <a:masterClrMapping/>
  </p:clrMapOvr>
  <p:transition spd="med">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914400"/>
            <a:ext cx="7772400" cy="2166938"/>
          </a:xfrm>
        </p:spPr>
        <p:txBody>
          <a:bodyPr/>
          <a:lstStyle/>
          <a:p>
            <a:pPr lvl="0"/>
            <a:endParaRPr lang="en-US" noProof="0" smtClean="0"/>
          </a:p>
        </p:txBody>
      </p:sp>
    </p:spTree>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914400"/>
            <a:ext cx="3810000" cy="2166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14400"/>
            <a:ext cx="3810000" cy="2166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3/20/2012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0800"/>
            <a:ext cx="2286000" cy="30305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50800"/>
            <a:ext cx="6705600" cy="3030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914400"/>
            <a:ext cx="7772400" cy="2166938"/>
          </a:xfrm>
        </p:spPr>
        <p:txBody>
          <a:bodyPr/>
          <a:lstStyle/>
          <a:p>
            <a:pPr lvl="0"/>
            <a:endParaRPr lang="en-US" noProof="0" smtClean="0"/>
          </a:p>
        </p:txBody>
      </p:sp>
    </p:spTree>
  </p:cSld>
  <p:clrMapOvr>
    <a:masterClrMapping/>
  </p:clrMapOvr>
  <p:transition spd="med">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spd="med">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F89BD6-E300-4C67-B175-76E5828D27B4}" type="datetimeFigureOut">
              <a:rPr lang="en-US" smtClean="0"/>
              <a:pPr/>
              <a:t>3/20/2012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spd="med">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914400"/>
            <a:ext cx="3810000" cy="2166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14400"/>
            <a:ext cx="3810000" cy="2166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0800"/>
            <a:ext cx="2286000" cy="30305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50800"/>
            <a:ext cx="6705600" cy="3030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F89BD6-E300-4C67-B175-76E5828D27B4}" type="datetimeFigureOut">
              <a:rPr lang="en-US" smtClean="0"/>
              <a:pPr/>
              <a:t>3/20/2012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spd="med">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914400"/>
            <a:ext cx="3810000" cy="2166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14400"/>
            <a:ext cx="3810000" cy="2166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0800"/>
            <a:ext cx="2286000" cy="30305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50800"/>
            <a:ext cx="6705600" cy="3030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EF89BD6-E300-4C67-B175-76E5828D27B4}" type="datetimeFigureOut">
              <a:rPr lang="en-US" smtClean="0"/>
              <a:pPr/>
              <a:t>3/20/2012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914400"/>
            <a:ext cx="7772400" cy="2166938"/>
          </a:xfrm>
        </p:spPr>
        <p:txBody>
          <a:bodyPr/>
          <a:lstStyle/>
          <a:p>
            <a:pPr lvl="0"/>
            <a:endParaRPr lang="en-US" noProof="0" smtClean="0"/>
          </a:p>
        </p:txBody>
      </p:sp>
    </p:spTree>
  </p:cSld>
  <p:clrMapOvr>
    <a:masterClrMapping/>
  </p:clrMapOvr>
  <p:transition spd="med">
    <p:fade/>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8" name="Footer Placeholder 7"/>
          <p:cNvSpPr>
            <a:spLocks noGrp="1"/>
          </p:cNvSpPr>
          <p:nvPr>
            <p:ph type="ftr" sz="quarter" idx="11"/>
          </p:nvPr>
        </p:nvSpPr>
        <p:spPr/>
        <p:txBody>
          <a:bodyPr/>
          <a:lstStyle/>
          <a:p>
            <a:endParaRPr lang="en-US">
              <a:solidFill>
                <a:srgbClr val="000000">
                  <a:tint val="75000"/>
                </a:srgbClr>
              </a:solidFill>
            </a:endParaRPr>
          </a:p>
        </p:txBody>
      </p:sp>
      <p:sp>
        <p:nvSpPr>
          <p:cNvPr id="9" name="Slide Number Placeholder 8"/>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4" name="Footer Placeholder 3"/>
          <p:cNvSpPr>
            <a:spLocks noGrp="1"/>
          </p:cNvSpPr>
          <p:nvPr>
            <p:ph type="ftr" sz="quarter" idx="11"/>
          </p:nvPr>
        </p:nvSpPr>
        <p:spPr/>
        <p:txBody>
          <a:bodyPr/>
          <a:lstStyle/>
          <a:p>
            <a:endParaRPr lang="en-US">
              <a:solidFill>
                <a:srgbClr val="000000">
                  <a:tint val="75000"/>
                </a:srgbClr>
              </a:solidFill>
            </a:endParaRPr>
          </a:p>
        </p:txBody>
      </p:sp>
      <p:sp>
        <p:nvSpPr>
          <p:cNvPr id="5" name="Slide Number Placeholder 4"/>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3" name="Footer Placeholder 2"/>
          <p:cNvSpPr>
            <a:spLocks noGrp="1"/>
          </p:cNvSpPr>
          <p:nvPr>
            <p:ph type="ftr" sz="quarter" idx="11"/>
          </p:nvPr>
        </p:nvSpPr>
        <p:spPr/>
        <p:txBody>
          <a:bodyPr/>
          <a:lstStyle/>
          <a:p>
            <a:endParaRPr lang="en-US">
              <a:solidFill>
                <a:srgbClr val="000000">
                  <a:tint val="75000"/>
                </a:srgbClr>
              </a:solidFill>
            </a:endParaRPr>
          </a:p>
        </p:txBody>
      </p:sp>
      <p:sp>
        <p:nvSpPr>
          <p:cNvPr id="4" name="Slide Number Placeholder 3"/>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F89BD6-E300-4C67-B175-76E5828D27B4}" type="datetimeFigureOut">
              <a:rPr lang="en-US" smtClean="0"/>
              <a:pPr/>
              <a:t>3/20/2012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transition spd="med">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spd="med">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spd="med">
    <p:fade/>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914400"/>
            <a:ext cx="3810000" cy="2166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14400"/>
            <a:ext cx="3810000" cy="2166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F89BD6-E300-4C67-B175-76E5828D27B4}" type="datetimeFigureOut">
              <a:rPr lang="en-US" smtClean="0"/>
              <a:pPr/>
              <a:t>3/20/2012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fade/>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0800"/>
            <a:ext cx="2286000" cy="30305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50800"/>
            <a:ext cx="6705600" cy="3030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849438" y="17463"/>
            <a:ext cx="7124700" cy="731837"/>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1851025" y="1493838"/>
            <a:ext cx="7123113" cy="4173537"/>
          </a:xfrm>
        </p:spPr>
        <p:txBody>
          <a:bodyPr/>
          <a:lstStyle/>
          <a:p>
            <a:pPr lvl="0"/>
            <a:endParaRPr lang="en-US" noProof="0"/>
          </a:p>
        </p:txBody>
      </p:sp>
      <p:sp>
        <p:nvSpPr>
          <p:cNvPr id="4" name="Slide Number Placeholder 3"/>
          <p:cNvSpPr>
            <a:spLocks noGrp="1"/>
          </p:cNvSpPr>
          <p:nvPr>
            <p:ph type="sldNum" sz="quarter" idx="10"/>
          </p:nvPr>
        </p:nvSpPr>
        <p:spPr>
          <a:xfrm>
            <a:off x="6794500" y="5802313"/>
            <a:ext cx="2190750" cy="476250"/>
          </a:xfrm>
          <a:prstGeom prst="rect">
            <a:avLst/>
          </a:prstGeom>
        </p:spPr>
        <p:txBody>
          <a:bodyPr/>
          <a:lstStyle>
            <a:lvl1pPr eaLnBrk="0" hangingPunct="0">
              <a:lnSpc>
                <a:spcPct val="80000"/>
              </a:lnSpc>
              <a:spcBef>
                <a:spcPct val="50000"/>
              </a:spcBef>
              <a:defRPr>
                <a:latin typeface="Arial" charset="0"/>
              </a:defRPr>
            </a:lvl1pPr>
          </a:lstStyle>
          <a:p>
            <a:pPr>
              <a:defRPr/>
            </a:pPr>
            <a:fld id="{09F8DBEE-2F12-40B3-8B56-2BA17B9719F0}" type="slidenum">
              <a:rPr lang="en-US">
                <a:solidFill>
                  <a:srgbClr val="000000"/>
                </a:solidFill>
              </a:rPr>
              <a:pPr>
                <a:defRPr/>
              </a:pPr>
              <a:t>‹#›</a:t>
            </a:fld>
            <a:endParaRPr lang="en-US">
              <a:solidFill>
                <a:srgbClr val="000000"/>
              </a:solidFill>
            </a:endParaRPr>
          </a:p>
        </p:txBody>
      </p:sp>
    </p:spTree>
  </p:cSld>
  <p:clrMapOvr>
    <a:masterClrMapping/>
  </p:clrMapOvr>
  <p:transition spd="med">
    <p:fade/>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231775" y="142875"/>
            <a:ext cx="8458200" cy="814388"/>
          </a:xfrm>
        </p:spPr>
        <p:txBody>
          <a:bodyPr/>
          <a:lstStyle/>
          <a:p>
            <a:r>
              <a:rPr lang="en-US" smtClean="0"/>
              <a:t>Click to edit Master title style</a:t>
            </a:r>
            <a:endParaRPr lang="en-US"/>
          </a:p>
        </p:txBody>
      </p:sp>
      <p:sp>
        <p:nvSpPr>
          <p:cNvPr id="3" name="Content Placeholder 2"/>
          <p:cNvSpPr>
            <a:spLocks noGrp="1"/>
          </p:cNvSpPr>
          <p:nvPr>
            <p:ph sz="quarter" idx="1"/>
          </p:nvPr>
        </p:nvSpPr>
        <p:spPr>
          <a:xfrm>
            <a:off x="333375" y="1185863"/>
            <a:ext cx="4157663" cy="2270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3438" y="1185863"/>
            <a:ext cx="4157662" cy="2270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333375" y="3608388"/>
            <a:ext cx="4157663" cy="2270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Content Placeholder 5"/>
          <p:cNvSpPr>
            <a:spLocks noGrp="1"/>
          </p:cNvSpPr>
          <p:nvPr>
            <p:ph sz="quarter" idx="4"/>
          </p:nvPr>
        </p:nvSpPr>
        <p:spPr>
          <a:xfrm>
            <a:off x="4643438" y="3608388"/>
            <a:ext cx="4157662" cy="22701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a:xfrm>
            <a:off x="6642100" y="6078538"/>
            <a:ext cx="2133600" cy="206375"/>
          </a:xfrm>
          <a:prstGeom prst="rect">
            <a:avLst/>
          </a:prstGeom>
        </p:spPr>
        <p:txBody>
          <a:bodyPr/>
          <a:lstStyle>
            <a:lvl1pPr eaLnBrk="0" hangingPunct="0">
              <a:lnSpc>
                <a:spcPct val="80000"/>
              </a:lnSpc>
              <a:spcBef>
                <a:spcPct val="50000"/>
              </a:spcBef>
              <a:defRPr>
                <a:latin typeface="Arial" charset="0"/>
              </a:defRPr>
            </a:lvl1pPr>
          </a:lstStyle>
          <a:p>
            <a:pPr>
              <a:defRPr/>
            </a:pPr>
            <a:fld id="{5F0E1CB1-8851-40E0-93C8-ACB51749BA4E}" type="slidenum">
              <a:rPr lang="en-US">
                <a:solidFill>
                  <a:srgbClr val="000000"/>
                </a:solidFill>
              </a:rPr>
              <a:pPr>
                <a:defRPr/>
              </a:pPr>
              <a:t>‹#›</a:t>
            </a:fld>
            <a:endParaRPr lang="en-US">
              <a:solidFill>
                <a:srgbClr val="000000"/>
              </a:solidFill>
            </a:endParaRPr>
          </a:p>
        </p:txBody>
      </p:sp>
    </p:spTree>
  </p:cSld>
  <p:clrMapOvr>
    <a:masterClrMapping/>
  </p:clrMapOvr>
  <p:transition spd="med">
    <p:fade/>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pPr/>
              <a:t>3/20/2012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8" name="Footer Placeholder 7"/>
          <p:cNvSpPr>
            <a:spLocks noGrp="1"/>
          </p:cNvSpPr>
          <p:nvPr>
            <p:ph type="ftr" sz="quarter" idx="11"/>
          </p:nvPr>
        </p:nvSpPr>
        <p:spPr/>
        <p:txBody>
          <a:bodyPr/>
          <a:lstStyle/>
          <a:p>
            <a:endParaRPr lang="en-US">
              <a:solidFill>
                <a:srgbClr val="000000">
                  <a:tint val="75000"/>
                </a:srgbClr>
              </a:solidFill>
            </a:endParaRPr>
          </a:p>
        </p:txBody>
      </p:sp>
      <p:sp>
        <p:nvSpPr>
          <p:cNvPr id="9" name="Slide Number Placeholder 8"/>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4" name="Footer Placeholder 3"/>
          <p:cNvSpPr>
            <a:spLocks noGrp="1"/>
          </p:cNvSpPr>
          <p:nvPr>
            <p:ph type="ftr" sz="quarter" idx="11"/>
          </p:nvPr>
        </p:nvSpPr>
        <p:spPr/>
        <p:txBody>
          <a:bodyPr/>
          <a:lstStyle/>
          <a:p>
            <a:endParaRPr lang="en-US">
              <a:solidFill>
                <a:srgbClr val="000000">
                  <a:tint val="75000"/>
                </a:srgbClr>
              </a:solidFill>
            </a:endParaRPr>
          </a:p>
        </p:txBody>
      </p:sp>
      <p:sp>
        <p:nvSpPr>
          <p:cNvPr id="5" name="Slide Number Placeholder 4"/>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3" name="Footer Placeholder 2"/>
          <p:cNvSpPr>
            <a:spLocks noGrp="1"/>
          </p:cNvSpPr>
          <p:nvPr>
            <p:ph type="ftr" sz="quarter" idx="11"/>
          </p:nvPr>
        </p:nvSpPr>
        <p:spPr/>
        <p:txBody>
          <a:bodyPr/>
          <a:lstStyle/>
          <a:p>
            <a:endParaRPr lang="en-US">
              <a:solidFill>
                <a:srgbClr val="000000">
                  <a:tint val="75000"/>
                </a:srgbClr>
              </a:solidFill>
            </a:endParaRPr>
          </a:p>
        </p:txBody>
      </p:sp>
      <p:sp>
        <p:nvSpPr>
          <p:cNvPr id="4" name="Slide Number Placeholder 3"/>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pPr/>
              <a:t>3/20/2012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0" y="50800"/>
            <a:ext cx="9144000" cy="6096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685800" y="914400"/>
            <a:ext cx="7772400" cy="2166938"/>
          </a:xfrm>
        </p:spPr>
        <p:txBody>
          <a:bodyPr/>
          <a:lstStyle/>
          <a:p>
            <a:pPr lvl="0"/>
            <a:endParaRPr lang="en-US" noProof="0" smtClean="0"/>
          </a:p>
        </p:txBody>
      </p:sp>
    </p:spTree>
  </p:cSld>
  <p:clrMapOvr>
    <a:masterClrMapping/>
  </p:clrMapOvr>
  <p:transition spd="med">
    <p:fade/>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11"/>
          </p:nvPr>
        </p:nvSpPr>
        <p:spPr/>
        <p:txBody>
          <a:bodyPr/>
          <a:lstStyle/>
          <a:p>
            <a:endParaRPr lang="en-US">
              <a:solidFill>
                <a:srgbClr val="000000">
                  <a:tint val="75000"/>
                </a:srgbClr>
              </a:solidFill>
            </a:endParaRPr>
          </a:p>
        </p:txBody>
      </p:sp>
      <p:sp>
        <p:nvSpPr>
          <p:cNvPr id="6" name="Slide Number Placeholder 5"/>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6" name="Footer Placeholder 5"/>
          <p:cNvSpPr>
            <a:spLocks noGrp="1"/>
          </p:cNvSpPr>
          <p:nvPr>
            <p:ph type="ftr" sz="quarter" idx="11"/>
          </p:nvPr>
        </p:nvSpPr>
        <p:spPr/>
        <p:txBody>
          <a:bodyPr/>
          <a:lstStyle/>
          <a:p>
            <a:endParaRPr lang="en-US">
              <a:solidFill>
                <a:srgbClr val="000000">
                  <a:tint val="75000"/>
                </a:srgbClr>
              </a:solidFill>
            </a:endParaRPr>
          </a:p>
        </p:txBody>
      </p:sp>
      <p:sp>
        <p:nvSpPr>
          <p:cNvPr id="7" name="Slide Number Placeholder 6"/>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8" name="Footer Placeholder 7"/>
          <p:cNvSpPr>
            <a:spLocks noGrp="1"/>
          </p:cNvSpPr>
          <p:nvPr>
            <p:ph type="ftr" sz="quarter" idx="11"/>
          </p:nvPr>
        </p:nvSpPr>
        <p:spPr/>
        <p:txBody>
          <a:bodyPr/>
          <a:lstStyle/>
          <a:p>
            <a:endParaRPr lang="en-US">
              <a:solidFill>
                <a:srgbClr val="000000">
                  <a:tint val="75000"/>
                </a:srgbClr>
              </a:solidFill>
            </a:endParaRPr>
          </a:p>
        </p:txBody>
      </p:sp>
      <p:sp>
        <p:nvSpPr>
          <p:cNvPr id="9" name="Slide Number Placeholder 8"/>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4" name="Footer Placeholder 3"/>
          <p:cNvSpPr>
            <a:spLocks noGrp="1"/>
          </p:cNvSpPr>
          <p:nvPr>
            <p:ph type="ftr" sz="quarter" idx="11"/>
          </p:nvPr>
        </p:nvSpPr>
        <p:spPr/>
        <p:txBody>
          <a:bodyPr/>
          <a:lstStyle/>
          <a:p>
            <a:endParaRPr lang="en-US">
              <a:solidFill>
                <a:srgbClr val="000000">
                  <a:tint val="75000"/>
                </a:srgbClr>
              </a:solidFill>
            </a:endParaRPr>
          </a:p>
        </p:txBody>
      </p:sp>
      <p:sp>
        <p:nvSpPr>
          <p:cNvPr id="5" name="Slide Number Placeholder 4"/>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3" name="Footer Placeholder 2"/>
          <p:cNvSpPr>
            <a:spLocks noGrp="1"/>
          </p:cNvSpPr>
          <p:nvPr>
            <p:ph type="ftr" sz="quarter" idx="11"/>
          </p:nvPr>
        </p:nvSpPr>
        <p:spPr/>
        <p:txBody>
          <a:bodyPr/>
          <a:lstStyle/>
          <a:p>
            <a:endParaRPr lang="en-US">
              <a:solidFill>
                <a:srgbClr val="000000">
                  <a:tint val="75000"/>
                </a:srgbClr>
              </a:solidFill>
            </a:endParaRPr>
          </a:p>
        </p:txBody>
      </p:sp>
      <p:sp>
        <p:nvSpPr>
          <p:cNvPr id="4" name="Slide Number Placeholder 3"/>
          <p:cNvSpPr>
            <a:spLocks noGrp="1"/>
          </p:cNvSpPr>
          <p:nvPr>
            <p:ph type="sldNum" sz="quarter" idx="12"/>
          </p:nvPr>
        </p:nvSpPr>
        <p:spPr/>
        <p:txBody>
          <a:body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20"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theme" Target="../theme/theme2.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2" Type="http://schemas.openxmlformats.org/officeDocument/2006/relationships/slideLayout" Target="../slideLayouts/slideLayout17.xml"/><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theme" Target="../theme/theme4.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8.xml"/><Relationship Id="rId13" Type="http://schemas.openxmlformats.org/officeDocument/2006/relationships/slideLayout" Target="../slideLayouts/slideLayout63.xml"/><Relationship Id="rId18" Type="http://schemas.openxmlformats.org/officeDocument/2006/relationships/image" Target="../media/image3.png"/><Relationship Id="rId3" Type="http://schemas.openxmlformats.org/officeDocument/2006/relationships/slideLayout" Target="../slideLayouts/slideLayout53.xml"/><Relationship Id="rId7" Type="http://schemas.openxmlformats.org/officeDocument/2006/relationships/slideLayout" Target="../slideLayouts/slideLayout57.xml"/><Relationship Id="rId12" Type="http://schemas.openxmlformats.org/officeDocument/2006/relationships/slideLayout" Target="../slideLayouts/slideLayout62.xml"/><Relationship Id="rId17" Type="http://schemas.openxmlformats.org/officeDocument/2006/relationships/image" Target="../media/image2.png"/><Relationship Id="rId2" Type="http://schemas.openxmlformats.org/officeDocument/2006/relationships/slideLayout" Target="../slideLayouts/slideLayout52.xml"/><Relationship Id="rId16" Type="http://schemas.openxmlformats.org/officeDocument/2006/relationships/image" Target="../media/image1.png"/><Relationship Id="rId1" Type="http://schemas.openxmlformats.org/officeDocument/2006/relationships/slideLayout" Target="../slideLayouts/slideLayout51.xml"/><Relationship Id="rId6" Type="http://schemas.openxmlformats.org/officeDocument/2006/relationships/slideLayout" Target="../slideLayouts/slideLayout56.xml"/><Relationship Id="rId11" Type="http://schemas.openxmlformats.org/officeDocument/2006/relationships/slideLayout" Target="../slideLayouts/slideLayout61.xml"/><Relationship Id="rId5" Type="http://schemas.openxmlformats.org/officeDocument/2006/relationships/slideLayout" Target="../slideLayouts/slideLayout55.xml"/><Relationship Id="rId15" Type="http://schemas.openxmlformats.org/officeDocument/2006/relationships/theme" Target="../theme/theme5.xml"/><Relationship Id="rId10" Type="http://schemas.openxmlformats.org/officeDocument/2006/relationships/slideLayout" Target="../slideLayouts/slideLayout60.xml"/><Relationship Id="rId19" Type="http://schemas.openxmlformats.org/officeDocument/2006/relationships/image" Target="../media/image4.png"/><Relationship Id="rId4" Type="http://schemas.openxmlformats.org/officeDocument/2006/relationships/slideLayout" Target="../slideLayouts/slideLayout54.xml"/><Relationship Id="rId9" Type="http://schemas.openxmlformats.org/officeDocument/2006/relationships/slideLayout" Target="../slideLayouts/slideLayout59.xml"/><Relationship Id="rId14" Type="http://schemas.openxmlformats.org/officeDocument/2006/relationships/slideLayout" Target="../slideLayouts/slideLayout64.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3" Type="http://schemas.openxmlformats.org/officeDocument/2006/relationships/slideLayout" Target="../slideLayouts/slideLayout67.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2" Type="http://schemas.openxmlformats.org/officeDocument/2006/relationships/slideLayout" Target="../slideLayouts/slideLayout66.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0" Type="http://schemas.openxmlformats.org/officeDocument/2006/relationships/slideLayout" Target="../slideLayouts/slideLayout74.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image" Target="../media/image2.png"/><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image" Target="../media/image1.png"/><Relationship Id="rId2" Type="http://schemas.openxmlformats.org/officeDocument/2006/relationships/slideLayout" Target="../slideLayouts/slideLayout79.xml"/><Relationship Id="rId16" Type="http://schemas.openxmlformats.org/officeDocument/2006/relationships/theme" Target="../theme/theme7.xml"/><Relationship Id="rId20" Type="http://schemas.openxmlformats.org/officeDocument/2006/relationships/image" Target="../media/image4.png"/><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slideLayout" Target="../slideLayouts/slideLayout92.xml"/><Relationship Id="rId10" Type="http://schemas.openxmlformats.org/officeDocument/2006/relationships/slideLayout" Target="../slideLayouts/slideLayout87.xml"/><Relationship Id="rId19" Type="http://schemas.openxmlformats.org/officeDocument/2006/relationships/image" Target="../media/image3.png"/><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00.xml"/><Relationship Id="rId13" Type="http://schemas.openxmlformats.org/officeDocument/2006/relationships/slideLayout" Target="../slideLayouts/slideLayout105.xml"/><Relationship Id="rId18" Type="http://schemas.openxmlformats.org/officeDocument/2006/relationships/image" Target="../media/image2.png"/><Relationship Id="rId3" Type="http://schemas.openxmlformats.org/officeDocument/2006/relationships/slideLayout" Target="../slideLayouts/slideLayout95.xml"/><Relationship Id="rId7" Type="http://schemas.openxmlformats.org/officeDocument/2006/relationships/slideLayout" Target="../slideLayouts/slideLayout99.xml"/><Relationship Id="rId12" Type="http://schemas.openxmlformats.org/officeDocument/2006/relationships/slideLayout" Target="../slideLayouts/slideLayout104.xml"/><Relationship Id="rId17" Type="http://schemas.openxmlformats.org/officeDocument/2006/relationships/image" Target="../media/image1.png"/><Relationship Id="rId2" Type="http://schemas.openxmlformats.org/officeDocument/2006/relationships/slideLayout" Target="../slideLayouts/slideLayout94.xml"/><Relationship Id="rId16" Type="http://schemas.openxmlformats.org/officeDocument/2006/relationships/theme" Target="../theme/theme8.xml"/><Relationship Id="rId20" Type="http://schemas.openxmlformats.org/officeDocument/2006/relationships/image" Target="../media/image4.png"/><Relationship Id="rId1" Type="http://schemas.openxmlformats.org/officeDocument/2006/relationships/slideLayout" Target="../slideLayouts/slideLayout93.xml"/><Relationship Id="rId6" Type="http://schemas.openxmlformats.org/officeDocument/2006/relationships/slideLayout" Target="../slideLayouts/slideLayout98.xml"/><Relationship Id="rId11" Type="http://schemas.openxmlformats.org/officeDocument/2006/relationships/slideLayout" Target="../slideLayouts/slideLayout103.xml"/><Relationship Id="rId5" Type="http://schemas.openxmlformats.org/officeDocument/2006/relationships/slideLayout" Target="../slideLayouts/slideLayout97.xml"/><Relationship Id="rId15" Type="http://schemas.openxmlformats.org/officeDocument/2006/relationships/slideLayout" Target="../slideLayouts/slideLayout107.xml"/><Relationship Id="rId10" Type="http://schemas.openxmlformats.org/officeDocument/2006/relationships/slideLayout" Target="../slideLayouts/slideLayout102.xml"/><Relationship Id="rId19" Type="http://schemas.openxmlformats.org/officeDocument/2006/relationships/image" Target="../media/image3.png"/><Relationship Id="rId4" Type="http://schemas.openxmlformats.org/officeDocument/2006/relationships/slideLayout" Target="../slideLayouts/slideLayout96.xml"/><Relationship Id="rId9" Type="http://schemas.openxmlformats.org/officeDocument/2006/relationships/slideLayout" Target="../slideLayouts/slideLayout101.xml"/><Relationship Id="rId14" Type="http://schemas.openxmlformats.org/officeDocument/2006/relationships/slideLayout" Target="../slideLayouts/slideLayout10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slideLayout" Target="../slideLayouts/slideLayout120.xml"/><Relationship Id="rId18" Type="http://schemas.openxmlformats.org/officeDocument/2006/relationships/image" Target="../media/image2.png"/><Relationship Id="rId3" Type="http://schemas.openxmlformats.org/officeDocument/2006/relationships/slideLayout" Target="../slideLayouts/slideLayout110.xml"/><Relationship Id="rId7" Type="http://schemas.openxmlformats.org/officeDocument/2006/relationships/slideLayout" Target="../slideLayouts/slideLayout114.xml"/><Relationship Id="rId12" Type="http://schemas.openxmlformats.org/officeDocument/2006/relationships/slideLayout" Target="../slideLayouts/slideLayout119.xml"/><Relationship Id="rId17" Type="http://schemas.openxmlformats.org/officeDocument/2006/relationships/image" Target="../media/image1.png"/><Relationship Id="rId2" Type="http://schemas.openxmlformats.org/officeDocument/2006/relationships/slideLayout" Target="../slideLayouts/slideLayout109.xml"/><Relationship Id="rId16" Type="http://schemas.openxmlformats.org/officeDocument/2006/relationships/theme" Target="../theme/theme9.xml"/><Relationship Id="rId20" Type="http://schemas.openxmlformats.org/officeDocument/2006/relationships/image" Target="../media/image4.png"/><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5" Type="http://schemas.openxmlformats.org/officeDocument/2006/relationships/slideLayout" Target="../slideLayouts/slideLayout112.xml"/><Relationship Id="rId15" Type="http://schemas.openxmlformats.org/officeDocument/2006/relationships/slideLayout" Target="../slideLayouts/slideLayout122.xml"/><Relationship Id="rId10" Type="http://schemas.openxmlformats.org/officeDocument/2006/relationships/slideLayout" Target="../slideLayouts/slideLayout117.xml"/><Relationship Id="rId19" Type="http://schemas.openxmlformats.org/officeDocument/2006/relationships/image" Target="../media/image3.png"/><Relationship Id="rId4" Type="http://schemas.openxmlformats.org/officeDocument/2006/relationships/slideLayout" Target="../slideLayouts/slideLayout111.xml"/><Relationship Id="rId9" Type="http://schemas.openxmlformats.org/officeDocument/2006/relationships/slideLayout" Target="../slideLayouts/slideLayout116.xml"/><Relationship Id="rId14" Type="http://schemas.openxmlformats.org/officeDocument/2006/relationships/slideLayout" Target="../slideLayouts/slideLayout1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144000" cy="742950"/>
          </a:xfrm>
          <a:prstGeom prst="rect">
            <a:avLst/>
          </a:prstGeom>
        </p:spPr>
        <p:txBody>
          <a:bodyPr vert="horz" lIns="91440" tIns="45720" rIns="91440" bIns="4572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762000"/>
            <a:ext cx="8229600" cy="5562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F89BD6-E300-4C67-B175-76E5828D27B4}" type="datetimeFigureOut">
              <a:rPr lang="en-US" smtClean="0"/>
              <a:pPr/>
              <a:t>3/20/2012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582210-5FCA-4178-AB04-4337EADA3D81}" type="slidenum">
              <a:rPr lang="en-US" smtClean="0"/>
              <a:pPr/>
              <a:t>‹#›</a:t>
            </a:fld>
            <a:endParaRPr lang="en-US"/>
          </a:p>
        </p:txBody>
      </p:sp>
      <p:pic>
        <p:nvPicPr>
          <p:cNvPr id="7" name="TI Logo Color One Line" descr="tilogo_color_oneline.png" hidden="1"/>
          <p:cNvPicPr>
            <a:picLocks noChangeAspect="1"/>
          </p:cNvPicPr>
          <p:nvPr/>
        </p:nvPicPr>
        <p:blipFill>
          <a:blip r:embed="rId17" cstate="print"/>
          <a:stretch>
            <a:fillRect/>
          </a:stretch>
        </p:blipFill>
        <p:spPr>
          <a:xfrm>
            <a:off x="147730" y="6101890"/>
            <a:ext cx="1840840" cy="237724"/>
          </a:xfrm>
          <a:prstGeom prst="rect">
            <a:avLst/>
          </a:prstGeom>
        </p:spPr>
      </p:pic>
      <p:pic>
        <p:nvPicPr>
          <p:cNvPr id="8" name="TI Logo White One Line" descr="tilogo_bw_oneline.png" hidden="1"/>
          <p:cNvPicPr>
            <a:picLocks noChangeAspect="1"/>
          </p:cNvPicPr>
          <p:nvPr/>
        </p:nvPicPr>
        <p:blipFill>
          <a:blip r:embed="rId18" cstate="print"/>
          <a:stretch>
            <a:fillRect/>
          </a:stretch>
        </p:blipFill>
        <p:spPr>
          <a:xfrm>
            <a:off x="136939" y="5288938"/>
            <a:ext cx="1822553" cy="237724"/>
          </a:xfrm>
          <a:prstGeom prst="rect">
            <a:avLst/>
          </a:prstGeom>
        </p:spPr>
      </p:pic>
      <p:pic>
        <p:nvPicPr>
          <p:cNvPr id="9" name="TI Logo White Stack" descr="tilogo_bw_twoline.png" hidden="1"/>
          <p:cNvPicPr>
            <a:picLocks noChangeAspect="1"/>
          </p:cNvPicPr>
          <p:nvPr/>
        </p:nvPicPr>
        <p:blipFill>
          <a:blip r:embed="rId19" cstate="print"/>
          <a:stretch>
            <a:fillRect/>
          </a:stretch>
        </p:blipFill>
        <p:spPr>
          <a:xfrm>
            <a:off x="121847" y="5656160"/>
            <a:ext cx="1456824" cy="353539"/>
          </a:xfrm>
          <a:prstGeom prst="rect">
            <a:avLst/>
          </a:prstGeom>
        </p:spPr>
      </p:pic>
      <p:pic>
        <p:nvPicPr>
          <p:cNvPr id="10" name="TI Logo Color Stack" descr="tilogo_color_twoline.png" hidden="1"/>
          <p:cNvPicPr>
            <a:picLocks noChangeAspect="1"/>
          </p:cNvPicPr>
          <p:nvPr/>
        </p:nvPicPr>
        <p:blipFill>
          <a:blip r:embed="rId20" cstate="print"/>
          <a:stretch>
            <a:fillRect/>
          </a:stretch>
        </p:blipFill>
        <p:spPr>
          <a:xfrm>
            <a:off x="127241" y="6399926"/>
            <a:ext cx="1438537" cy="347443"/>
          </a:xfrm>
          <a:prstGeom prst="rect">
            <a:avLst/>
          </a:prstGeom>
        </p:spPr>
      </p:pic>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Lst>
  <p:txStyles>
    <p:titleStyle>
      <a:lvl1pPr algn="ctr" defTabSz="914400" rtl="0" eaLnBrk="1" latinLnBrk="0" hangingPunct="1">
        <a:spcBef>
          <a:spcPct val="0"/>
        </a:spcBef>
        <a:buNone/>
        <a:defRPr sz="3600" b="1" kern="1200" baseline="0">
          <a:solidFill>
            <a:schemeClr val="tx2"/>
          </a:solidFill>
          <a:latin typeface="+mj-lt"/>
          <a:ea typeface="+mj-ea"/>
          <a:cs typeface="+mj-cs"/>
        </a:defRPr>
      </a:lvl1pPr>
    </p:titleStyle>
    <p:bodyStyle>
      <a:lvl1pPr marL="342900" indent="-342900" algn="l" defTabSz="914400" rtl="0" eaLnBrk="1" latinLnBrk="0" hangingPunct="1">
        <a:spcBef>
          <a:spcPct val="20000"/>
        </a:spcBef>
        <a:buClr>
          <a:schemeClr val="tx2"/>
        </a:buClr>
        <a:buSzPct val="75000"/>
        <a:buFont typeface="Wingdings" pitchFamily="2" charset="2"/>
        <a:buChar char=""/>
        <a:defRPr sz="3200" b="1"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SzPct val="75000"/>
        <a:buFont typeface="Wingdings" pitchFamily="2" charset="2"/>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SzPct val="75000"/>
        <a:buFont typeface="Wingdings" pitchFamily="2" charset="2"/>
        <a:buChar char=""/>
        <a:defRPr sz="2400" b="1"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50800"/>
            <a:ext cx="9144000" cy="609600"/>
          </a:xfrm>
          <a:prstGeom prst="rect">
            <a:avLst/>
          </a:prstGeom>
          <a:noFill/>
          <a:ln w="9525">
            <a:noFill/>
            <a:miter lim="800000"/>
            <a:headEnd/>
            <a:tailEnd/>
          </a:ln>
        </p:spPr>
        <p:txBody>
          <a:bodyPr vert="horz" wrap="square" lIns="46038" tIns="46038" rIns="46038" bIns="46038" numCol="1" anchor="t" anchorCtr="0" compatLnSpc="1">
            <a:prstTxWarp prst="textNoShape">
              <a:avLst/>
            </a:prstTxWarp>
          </a:bodyPr>
          <a:lstStyle/>
          <a:p>
            <a:pPr lvl="0"/>
            <a:r>
              <a:rPr lang="en-US" smtClean="0"/>
              <a:t>Click to edit Master title style</a:t>
            </a:r>
          </a:p>
        </p:txBody>
      </p:sp>
      <p:sp>
        <p:nvSpPr>
          <p:cNvPr id="1027" name="Rectangle 4"/>
          <p:cNvSpPr>
            <a:spLocks noGrp="1" noChangeArrowheads="1"/>
          </p:cNvSpPr>
          <p:nvPr>
            <p:ph type="body" idx="1"/>
          </p:nvPr>
        </p:nvSpPr>
        <p:spPr bwMode="auto">
          <a:xfrm>
            <a:off x="685800" y="914400"/>
            <a:ext cx="7772400" cy="2166938"/>
          </a:xfrm>
          <a:prstGeom prst="rect">
            <a:avLst/>
          </a:prstGeom>
          <a:noFill/>
          <a:ln w="9525">
            <a:noFill/>
            <a:miter lim="800000"/>
            <a:headEnd/>
            <a:tailEnd/>
          </a:ln>
        </p:spPr>
        <p:txBody>
          <a:bodyPr vert="horz" wrap="square" lIns="92075" tIns="46038" rIns="92075" bIns="46038" numCol="1" anchor="t" anchorCtr="1"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Lst>
  <p:transition spd="med">
    <p:fade/>
  </p:transition>
  <p:txStyles>
    <p:titleStyle>
      <a:lvl1pPr algn="ctr" rtl="0" eaLnBrk="0" fontAlgn="base" hangingPunct="0">
        <a:lnSpc>
          <a:spcPct val="75000"/>
        </a:lnSpc>
        <a:spcBef>
          <a:spcPct val="0"/>
        </a:spcBef>
        <a:spcAft>
          <a:spcPct val="0"/>
        </a:spcAft>
        <a:defRPr sz="3600" b="1">
          <a:solidFill>
            <a:schemeClr val="tx2"/>
          </a:solidFill>
          <a:latin typeface="+mj-lt"/>
          <a:ea typeface="+mj-ea"/>
          <a:cs typeface="+mj-cs"/>
        </a:defRPr>
      </a:lvl1pPr>
      <a:lvl2pPr algn="ctr" rtl="0" eaLnBrk="0" fontAlgn="base" hangingPunct="0">
        <a:lnSpc>
          <a:spcPct val="75000"/>
        </a:lnSpc>
        <a:spcBef>
          <a:spcPct val="0"/>
        </a:spcBef>
        <a:spcAft>
          <a:spcPct val="0"/>
        </a:spcAft>
        <a:defRPr sz="3600" b="1">
          <a:solidFill>
            <a:schemeClr val="tx2"/>
          </a:solidFill>
          <a:latin typeface="Arial" charset="0"/>
        </a:defRPr>
      </a:lvl2pPr>
      <a:lvl3pPr algn="ctr" rtl="0" eaLnBrk="0" fontAlgn="base" hangingPunct="0">
        <a:lnSpc>
          <a:spcPct val="75000"/>
        </a:lnSpc>
        <a:spcBef>
          <a:spcPct val="0"/>
        </a:spcBef>
        <a:spcAft>
          <a:spcPct val="0"/>
        </a:spcAft>
        <a:defRPr sz="3600" b="1">
          <a:solidFill>
            <a:schemeClr val="tx2"/>
          </a:solidFill>
          <a:latin typeface="Arial" charset="0"/>
        </a:defRPr>
      </a:lvl3pPr>
      <a:lvl4pPr algn="ctr" rtl="0" eaLnBrk="0" fontAlgn="base" hangingPunct="0">
        <a:lnSpc>
          <a:spcPct val="75000"/>
        </a:lnSpc>
        <a:spcBef>
          <a:spcPct val="0"/>
        </a:spcBef>
        <a:spcAft>
          <a:spcPct val="0"/>
        </a:spcAft>
        <a:defRPr sz="3600" b="1">
          <a:solidFill>
            <a:schemeClr val="tx2"/>
          </a:solidFill>
          <a:latin typeface="Arial" charset="0"/>
        </a:defRPr>
      </a:lvl4pPr>
      <a:lvl5pPr algn="ctr" rtl="0" eaLnBrk="0" fontAlgn="base" hangingPunct="0">
        <a:lnSpc>
          <a:spcPct val="75000"/>
        </a:lnSpc>
        <a:spcBef>
          <a:spcPct val="0"/>
        </a:spcBef>
        <a:spcAft>
          <a:spcPct val="0"/>
        </a:spcAft>
        <a:defRPr sz="3600" b="1">
          <a:solidFill>
            <a:schemeClr val="tx2"/>
          </a:solidFill>
          <a:latin typeface="Arial" charset="0"/>
        </a:defRPr>
      </a:lvl5pPr>
      <a:lvl6pPr marL="457200" algn="ctr" rtl="0" eaLnBrk="0" fontAlgn="base" hangingPunct="0">
        <a:lnSpc>
          <a:spcPct val="75000"/>
        </a:lnSpc>
        <a:spcBef>
          <a:spcPct val="0"/>
        </a:spcBef>
        <a:spcAft>
          <a:spcPct val="0"/>
        </a:spcAft>
        <a:defRPr sz="3600" b="1">
          <a:solidFill>
            <a:schemeClr val="tx2"/>
          </a:solidFill>
          <a:latin typeface="Arial" charset="0"/>
        </a:defRPr>
      </a:lvl6pPr>
      <a:lvl7pPr marL="914400" algn="ctr" rtl="0" eaLnBrk="0" fontAlgn="base" hangingPunct="0">
        <a:lnSpc>
          <a:spcPct val="75000"/>
        </a:lnSpc>
        <a:spcBef>
          <a:spcPct val="0"/>
        </a:spcBef>
        <a:spcAft>
          <a:spcPct val="0"/>
        </a:spcAft>
        <a:defRPr sz="3600" b="1">
          <a:solidFill>
            <a:schemeClr val="tx2"/>
          </a:solidFill>
          <a:latin typeface="Arial" charset="0"/>
        </a:defRPr>
      </a:lvl7pPr>
      <a:lvl8pPr marL="1371600" algn="ctr" rtl="0" eaLnBrk="0" fontAlgn="base" hangingPunct="0">
        <a:lnSpc>
          <a:spcPct val="75000"/>
        </a:lnSpc>
        <a:spcBef>
          <a:spcPct val="0"/>
        </a:spcBef>
        <a:spcAft>
          <a:spcPct val="0"/>
        </a:spcAft>
        <a:defRPr sz="3600" b="1">
          <a:solidFill>
            <a:schemeClr val="tx2"/>
          </a:solidFill>
          <a:latin typeface="Arial" charset="0"/>
        </a:defRPr>
      </a:lvl8pPr>
      <a:lvl9pPr marL="1828800" algn="ctr" rtl="0" eaLnBrk="0" fontAlgn="base" hangingPunct="0">
        <a:lnSpc>
          <a:spcPct val="75000"/>
        </a:lnSpc>
        <a:spcBef>
          <a:spcPct val="0"/>
        </a:spcBef>
        <a:spcAft>
          <a:spcPct val="0"/>
        </a:spcAft>
        <a:defRPr sz="3600" b="1">
          <a:solidFill>
            <a:schemeClr val="tx2"/>
          </a:solidFill>
          <a:latin typeface="Arial" charset="0"/>
        </a:defRPr>
      </a:lvl9pPr>
    </p:titleStyle>
    <p:bodyStyle>
      <a:lvl1pPr marL="552450" indent="-552450" algn="l" rtl="0" eaLnBrk="0" fontAlgn="base" hangingPunct="0">
        <a:lnSpc>
          <a:spcPct val="80000"/>
        </a:lnSpc>
        <a:spcBef>
          <a:spcPct val="40000"/>
        </a:spcBef>
        <a:spcAft>
          <a:spcPct val="0"/>
        </a:spcAft>
        <a:buClr>
          <a:schemeClr val="tx2"/>
        </a:buClr>
        <a:buSzPct val="75000"/>
        <a:buFont typeface="Wingdings" pitchFamily="2" charset="2"/>
        <a:buChar char="u"/>
        <a:defRPr sz="3200" b="1">
          <a:solidFill>
            <a:schemeClr val="tx1"/>
          </a:solidFill>
          <a:latin typeface="+mn-lt"/>
          <a:ea typeface="+mn-ea"/>
          <a:cs typeface="+mn-cs"/>
        </a:defRPr>
      </a:lvl1pPr>
      <a:lvl2pPr marL="971550" indent="-304800" algn="l" rtl="0" eaLnBrk="0" fontAlgn="base" hangingPunct="0">
        <a:lnSpc>
          <a:spcPct val="80000"/>
        </a:lnSpc>
        <a:spcBef>
          <a:spcPct val="40000"/>
        </a:spcBef>
        <a:spcAft>
          <a:spcPct val="0"/>
        </a:spcAft>
        <a:buClr>
          <a:schemeClr val="tx2"/>
        </a:buClr>
        <a:buSzPct val="75000"/>
        <a:buFont typeface="Wingdings" pitchFamily="2" charset="2"/>
        <a:buChar char="w"/>
        <a:defRPr sz="2800" b="1">
          <a:solidFill>
            <a:schemeClr val="tx1"/>
          </a:solidFill>
          <a:latin typeface="+mn-lt"/>
        </a:defRPr>
      </a:lvl2pPr>
      <a:lvl3pPr marL="1371600" indent="-285750" algn="l" rtl="0" eaLnBrk="0" fontAlgn="base" hangingPunct="0">
        <a:lnSpc>
          <a:spcPct val="80000"/>
        </a:lnSpc>
        <a:spcBef>
          <a:spcPct val="40000"/>
        </a:spcBef>
        <a:spcAft>
          <a:spcPct val="0"/>
        </a:spcAft>
        <a:buClr>
          <a:schemeClr val="tx2"/>
        </a:buClr>
        <a:buSzPct val="75000"/>
        <a:buFont typeface="Wingdings" pitchFamily="2" charset="2"/>
        <a:buChar char="w"/>
        <a:defRPr sz="2400" b="1">
          <a:solidFill>
            <a:schemeClr val="tx1"/>
          </a:solidFill>
          <a:latin typeface="+mn-lt"/>
        </a:defRPr>
      </a:lvl3pPr>
      <a:lvl4pPr marL="1771650" indent="-28575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4pPr>
      <a:lvl5pPr marL="21907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5pPr>
      <a:lvl6pPr marL="26479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6pPr>
      <a:lvl7pPr marL="31051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7pPr>
      <a:lvl8pPr marL="35623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8pPr>
      <a:lvl9pPr marL="40195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50800"/>
            <a:ext cx="9144000" cy="609600"/>
          </a:xfrm>
          <a:prstGeom prst="rect">
            <a:avLst/>
          </a:prstGeom>
          <a:noFill/>
          <a:ln w="9525">
            <a:noFill/>
            <a:miter lim="800000"/>
            <a:headEnd/>
            <a:tailEnd/>
          </a:ln>
        </p:spPr>
        <p:txBody>
          <a:bodyPr vert="horz" wrap="square" lIns="46038" tIns="46038" rIns="46038" bIns="46038" numCol="1" anchor="t" anchorCtr="0" compatLnSpc="1">
            <a:prstTxWarp prst="textNoShape">
              <a:avLst/>
            </a:prstTxWarp>
          </a:bodyPr>
          <a:lstStyle/>
          <a:p>
            <a:pPr lvl="0"/>
            <a:r>
              <a:rPr lang="en-US" smtClean="0"/>
              <a:t>Click to edit Master title style</a:t>
            </a:r>
          </a:p>
        </p:txBody>
      </p:sp>
      <p:sp>
        <p:nvSpPr>
          <p:cNvPr id="1027" name="Rectangle 4"/>
          <p:cNvSpPr>
            <a:spLocks noGrp="1" noChangeArrowheads="1"/>
          </p:cNvSpPr>
          <p:nvPr>
            <p:ph type="body" idx="1"/>
          </p:nvPr>
        </p:nvSpPr>
        <p:spPr bwMode="auto">
          <a:xfrm>
            <a:off x="685800" y="914400"/>
            <a:ext cx="7772400" cy="2166938"/>
          </a:xfrm>
          <a:prstGeom prst="rect">
            <a:avLst/>
          </a:prstGeom>
          <a:noFill/>
          <a:ln w="9525">
            <a:noFill/>
            <a:miter lim="800000"/>
            <a:headEnd/>
            <a:tailEnd/>
          </a:ln>
        </p:spPr>
        <p:txBody>
          <a:bodyPr vert="horz" wrap="square" lIns="92075" tIns="46038" rIns="92075" bIns="46038" numCol="1" anchor="t" anchorCtr="1"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08" r:id="rId1"/>
    <p:sldLayoutId id="2147483709" r:id="rId2"/>
    <p:sldLayoutId id="2147483710" r:id="rId3"/>
    <p:sldLayoutId id="2147483711" r:id="rId4"/>
    <p:sldLayoutId id="2147483712" r:id="rId5"/>
    <p:sldLayoutId id="2147483713" r:id="rId6"/>
    <p:sldLayoutId id="2147483714" r:id="rId7"/>
    <p:sldLayoutId id="2147483715" r:id="rId8"/>
    <p:sldLayoutId id="2147483716" r:id="rId9"/>
    <p:sldLayoutId id="2147483717" r:id="rId10"/>
    <p:sldLayoutId id="2147483718" r:id="rId11"/>
  </p:sldLayoutIdLst>
  <p:transition spd="med">
    <p:fade/>
  </p:transition>
  <p:txStyles>
    <p:titleStyle>
      <a:lvl1pPr algn="ctr" rtl="0" eaLnBrk="0" fontAlgn="base" hangingPunct="0">
        <a:lnSpc>
          <a:spcPct val="75000"/>
        </a:lnSpc>
        <a:spcBef>
          <a:spcPct val="0"/>
        </a:spcBef>
        <a:spcAft>
          <a:spcPct val="0"/>
        </a:spcAft>
        <a:defRPr sz="3600" b="1">
          <a:solidFill>
            <a:schemeClr val="tx2"/>
          </a:solidFill>
          <a:latin typeface="+mj-lt"/>
          <a:ea typeface="+mj-ea"/>
          <a:cs typeface="+mj-cs"/>
        </a:defRPr>
      </a:lvl1pPr>
      <a:lvl2pPr algn="ctr" rtl="0" eaLnBrk="0" fontAlgn="base" hangingPunct="0">
        <a:lnSpc>
          <a:spcPct val="75000"/>
        </a:lnSpc>
        <a:spcBef>
          <a:spcPct val="0"/>
        </a:spcBef>
        <a:spcAft>
          <a:spcPct val="0"/>
        </a:spcAft>
        <a:defRPr sz="3600" b="1">
          <a:solidFill>
            <a:schemeClr val="tx2"/>
          </a:solidFill>
          <a:latin typeface="Arial" charset="0"/>
        </a:defRPr>
      </a:lvl2pPr>
      <a:lvl3pPr algn="ctr" rtl="0" eaLnBrk="0" fontAlgn="base" hangingPunct="0">
        <a:lnSpc>
          <a:spcPct val="75000"/>
        </a:lnSpc>
        <a:spcBef>
          <a:spcPct val="0"/>
        </a:spcBef>
        <a:spcAft>
          <a:spcPct val="0"/>
        </a:spcAft>
        <a:defRPr sz="3600" b="1">
          <a:solidFill>
            <a:schemeClr val="tx2"/>
          </a:solidFill>
          <a:latin typeface="Arial" charset="0"/>
        </a:defRPr>
      </a:lvl3pPr>
      <a:lvl4pPr algn="ctr" rtl="0" eaLnBrk="0" fontAlgn="base" hangingPunct="0">
        <a:lnSpc>
          <a:spcPct val="75000"/>
        </a:lnSpc>
        <a:spcBef>
          <a:spcPct val="0"/>
        </a:spcBef>
        <a:spcAft>
          <a:spcPct val="0"/>
        </a:spcAft>
        <a:defRPr sz="3600" b="1">
          <a:solidFill>
            <a:schemeClr val="tx2"/>
          </a:solidFill>
          <a:latin typeface="Arial" charset="0"/>
        </a:defRPr>
      </a:lvl4pPr>
      <a:lvl5pPr algn="ctr" rtl="0" eaLnBrk="0" fontAlgn="base" hangingPunct="0">
        <a:lnSpc>
          <a:spcPct val="75000"/>
        </a:lnSpc>
        <a:spcBef>
          <a:spcPct val="0"/>
        </a:spcBef>
        <a:spcAft>
          <a:spcPct val="0"/>
        </a:spcAft>
        <a:defRPr sz="3600" b="1">
          <a:solidFill>
            <a:schemeClr val="tx2"/>
          </a:solidFill>
          <a:latin typeface="Arial" charset="0"/>
        </a:defRPr>
      </a:lvl5pPr>
      <a:lvl6pPr marL="457200" algn="ctr" rtl="0" eaLnBrk="0" fontAlgn="base" hangingPunct="0">
        <a:lnSpc>
          <a:spcPct val="75000"/>
        </a:lnSpc>
        <a:spcBef>
          <a:spcPct val="0"/>
        </a:spcBef>
        <a:spcAft>
          <a:spcPct val="0"/>
        </a:spcAft>
        <a:defRPr sz="3600" b="1">
          <a:solidFill>
            <a:schemeClr val="tx2"/>
          </a:solidFill>
          <a:latin typeface="Arial" charset="0"/>
        </a:defRPr>
      </a:lvl6pPr>
      <a:lvl7pPr marL="914400" algn="ctr" rtl="0" eaLnBrk="0" fontAlgn="base" hangingPunct="0">
        <a:lnSpc>
          <a:spcPct val="75000"/>
        </a:lnSpc>
        <a:spcBef>
          <a:spcPct val="0"/>
        </a:spcBef>
        <a:spcAft>
          <a:spcPct val="0"/>
        </a:spcAft>
        <a:defRPr sz="3600" b="1">
          <a:solidFill>
            <a:schemeClr val="tx2"/>
          </a:solidFill>
          <a:latin typeface="Arial" charset="0"/>
        </a:defRPr>
      </a:lvl7pPr>
      <a:lvl8pPr marL="1371600" algn="ctr" rtl="0" eaLnBrk="0" fontAlgn="base" hangingPunct="0">
        <a:lnSpc>
          <a:spcPct val="75000"/>
        </a:lnSpc>
        <a:spcBef>
          <a:spcPct val="0"/>
        </a:spcBef>
        <a:spcAft>
          <a:spcPct val="0"/>
        </a:spcAft>
        <a:defRPr sz="3600" b="1">
          <a:solidFill>
            <a:schemeClr val="tx2"/>
          </a:solidFill>
          <a:latin typeface="Arial" charset="0"/>
        </a:defRPr>
      </a:lvl8pPr>
      <a:lvl9pPr marL="1828800" algn="ctr" rtl="0" eaLnBrk="0" fontAlgn="base" hangingPunct="0">
        <a:lnSpc>
          <a:spcPct val="75000"/>
        </a:lnSpc>
        <a:spcBef>
          <a:spcPct val="0"/>
        </a:spcBef>
        <a:spcAft>
          <a:spcPct val="0"/>
        </a:spcAft>
        <a:defRPr sz="3600" b="1">
          <a:solidFill>
            <a:schemeClr val="tx2"/>
          </a:solidFill>
          <a:latin typeface="Arial" charset="0"/>
        </a:defRPr>
      </a:lvl9pPr>
    </p:titleStyle>
    <p:bodyStyle>
      <a:lvl1pPr marL="552450" indent="-552450" algn="l" rtl="0" eaLnBrk="0" fontAlgn="base" hangingPunct="0">
        <a:lnSpc>
          <a:spcPct val="80000"/>
        </a:lnSpc>
        <a:spcBef>
          <a:spcPct val="40000"/>
        </a:spcBef>
        <a:spcAft>
          <a:spcPct val="0"/>
        </a:spcAft>
        <a:buClr>
          <a:schemeClr val="tx2"/>
        </a:buClr>
        <a:buSzPct val="75000"/>
        <a:buFont typeface="Wingdings" pitchFamily="2" charset="2"/>
        <a:buChar char="u"/>
        <a:defRPr sz="3200" b="1">
          <a:solidFill>
            <a:schemeClr val="tx1"/>
          </a:solidFill>
          <a:latin typeface="+mn-lt"/>
          <a:ea typeface="+mn-ea"/>
          <a:cs typeface="+mn-cs"/>
        </a:defRPr>
      </a:lvl1pPr>
      <a:lvl2pPr marL="971550" indent="-304800" algn="l" rtl="0" eaLnBrk="0" fontAlgn="base" hangingPunct="0">
        <a:lnSpc>
          <a:spcPct val="80000"/>
        </a:lnSpc>
        <a:spcBef>
          <a:spcPct val="40000"/>
        </a:spcBef>
        <a:spcAft>
          <a:spcPct val="0"/>
        </a:spcAft>
        <a:buClr>
          <a:schemeClr val="tx2"/>
        </a:buClr>
        <a:buSzPct val="75000"/>
        <a:buFont typeface="Wingdings" pitchFamily="2" charset="2"/>
        <a:buChar char="w"/>
        <a:defRPr sz="2800" b="1">
          <a:solidFill>
            <a:schemeClr val="tx1"/>
          </a:solidFill>
          <a:latin typeface="+mn-lt"/>
        </a:defRPr>
      </a:lvl2pPr>
      <a:lvl3pPr marL="1371600" indent="-285750" algn="l" rtl="0" eaLnBrk="0" fontAlgn="base" hangingPunct="0">
        <a:lnSpc>
          <a:spcPct val="80000"/>
        </a:lnSpc>
        <a:spcBef>
          <a:spcPct val="40000"/>
        </a:spcBef>
        <a:spcAft>
          <a:spcPct val="0"/>
        </a:spcAft>
        <a:buClr>
          <a:schemeClr val="tx2"/>
        </a:buClr>
        <a:buSzPct val="75000"/>
        <a:buFont typeface="Wingdings" pitchFamily="2" charset="2"/>
        <a:buChar char="w"/>
        <a:defRPr sz="2400" b="1">
          <a:solidFill>
            <a:schemeClr val="tx1"/>
          </a:solidFill>
          <a:latin typeface="+mn-lt"/>
        </a:defRPr>
      </a:lvl3pPr>
      <a:lvl4pPr marL="1771650" indent="-28575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4pPr>
      <a:lvl5pPr marL="21907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5pPr>
      <a:lvl6pPr marL="26479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6pPr>
      <a:lvl7pPr marL="31051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7pPr>
      <a:lvl8pPr marL="35623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8pPr>
      <a:lvl9pPr marL="40195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50800"/>
            <a:ext cx="9144000" cy="609600"/>
          </a:xfrm>
          <a:prstGeom prst="rect">
            <a:avLst/>
          </a:prstGeom>
          <a:noFill/>
          <a:ln w="9525">
            <a:noFill/>
            <a:miter lim="800000"/>
            <a:headEnd/>
            <a:tailEnd/>
          </a:ln>
        </p:spPr>
        <p:txBody>
          <a:bodyPr vert="horz" wrap="square" lIns="46038" tIns="46038" rIns="46038" bIns="46038" numCol="1" anchor="t" anchorCtr="0" compatLnSpc="1">
            <a:prstTxWarp prst="textNoShape">
              <a:avLst/>
            </a:prstTxWarp>
          </a:bodyPr>
          <a:lstStyle/>
          <a:p>
            <a:pPr lvl="0"/>
            <a:r>
              <a:rPr lang="en-US" smtClean="0"/>
              <a:t>Click to edit Master title style</a:t>
            </a:r>
          </a:p>
        </p:txBody>
      </p:sp>
      <p:sp>
        <p:nvSpPr>
          <p:cNvPr id="1027" name="Rectangle 4"/>
          <p:cNvSpPr>
            <a:spLocks noGrp="1" noChangeArrowheads="1"/>
          </p:cNvSpPr>
          <p:nvPr>
            <p:ph type="body" idx="1"/>
          </p:nvPr>
        </p:nvSpPr>
        <p:spPr bwMode="auto">
          <a:xfrm>
            <a:off x="685800" y="914400"/>
            <a:ext cx="7772400" cy="2166938"/>
          </a:xfrm>
          <a:prstGeom prst="rect">
            <a:avLst/>
          </a:prstGeom>
          <a:noFill/>
          <a:ln w="9525">
            <a:noFill/>
            <a:miter lim="800000"/>
            <a:headEnd/>
            <a:tailEnd/>
          </a:ln>
        </p:spPr>
        <p:txBody>
          <a:bodyPr vert="horz" wrap="square" lIns="92075" tIns="46038" rIns="92075" bIns="46038" numCol="1" anchor="t" anchorCtr="1"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20"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 id="2147483731" r:id="rId12"/>
  </p:sldLayoutIdLst>
  <p:transition spd="med">
    <p:fade/>
  </p:transition>
  <p:txStyles>
    <p:titleStyle>
      <a:lvl1pPr algn="ctr" rtl="0" eaLnBrk="0" fontAlgn="base" hangingPunct="0">
        <a:lnSpc>
          <a:spcPct val="75000"/>
        </a:lnSpc>
        <a:spcBef>
          <a:spcPct val="0"/>
        </a:spcBef>
        <a:spcAft>
          <a:spcPct val="0"/>
        </a:spcAft>
        <a:defRPr sz="3600" b="1">
          <a:solidFill>
            <a:schemeClr val="tx2"/>
          </a:solidFill>
          <a:latin typeface="+mj-lt"/>
          <a:ea typeface="+mj-ea"/>
          <a:cs typeface="+mj-cs"/>
        </a:defRPr>
      </a:lvl1pPr>
      <a:lvl2pPr algn="ctr" rtl="0" eaLnBrk="0" fontAlgn="base" hangingPunct="0">
        <a:lnSpc>
          <a:spcPct val="75000"/>
        </a:lnSpc>
        <a:spcBef>
          <a:spcPct val="0"/>
        </a:spcBef>
        <a:spcAft>
          <a:spcPct val="0"/>
        </a:spcAft>
        <a:defRPr sz="3600" b="1">
          <a:solidFill>
            <a:schemeClr val="tx2"/>
          </a:solidFill>
          <a:latin typeface="Arial" charset="0"/>
        </a:defRPr>
      </a:lvl2pPr>
      <a:lvl3pPr algn="ctr" rtl="0" eaLnBrk="0" fontAlgn="base" hangingPunct="0">
        <a:lnSpc>
          <a:spcPct val="75000"/>
        </a:lnSpc>
        <a:spcBef>
          <a:spcPct val="0"/>
        </a:spcBef>
        <a:spcAft>
          <a:spcPct val="0"/>
        </a:spcAft>
        <a:defRPr sz="3600" b="1">
          <a:solidFill>
            <a:schemeClr val="tx2"/>
          </a:solidFill>
          <a:latin typeface="Arial" charset="0"/>
        </a:defRPr>
      </a:lvl3pPr>
      <a:lvl4pPr algn="ctr" rtl="0" eaLnBrk="0" fontAlgn="base" hangingPunct="0">
        <a:lnSpc>
          <a:spcPct val="75000"/>
        </a:lnSpc>
        <a:spcBef>
          <a:spcPct val="0"/>
        </a:spcBef>
        <a:spcAft>
          <a:spcPct val="0"/>
        </a:spcAft>
        <a:defRPr sz="3600" b="1">
          <a:solidFill>
            <a:schemeClr val="tx2"/>
          </a:solidFill>
          <a:latin typeface="Arial" charset="0"/>
        </a:defRPr>
      </a:lvl4pPr>
      <a:lvl5pPr algn="ctr" rtl="0" eaLnBrk="0" fontAlgn="base" hangingPunct="0">
        <a:lnSpc>
          <a:spcPct val="75000"/>
        </a:lnSpc>
        <a:spcBef>
          <a:spcPct val="0"/>
        </a:spcBef>
        <a:spcAft>
          <a:spcPct val="0"/>
        </a:spcAft>
        <a:defRPr sz="3600" b="1">
          <a:solidFill>
            <a:schemeClr val="tx2"/>
          </a:solidFill>
          <a:latin typeface="Arial" charset="0"/>
        </a:defRPr>
      </a:lvl5pPr>
      <a:lvl6pPr marL="457200" algn="ctr" rtl="0" eaLnBrk="0" fontAlgn="base" hangingPunct="0">
        <a:lnSpc>
          <a:spcPct val="75000"/>
        </a:lnSpc>
        <a:spcBef>
          <a:spcPct val="0"/>
        </a:spcBef>
        <a:spcAft>
          <a:spcPct val="0"/>
        </a:spcAft>
        <a:defRPr sz="3600" b="1">
          <a:solidFill>
            <a:schemeClr val="tx2"/>
          </a:solidFill>
          <a:latin typeface="Arial" charset="0"/>
        </a:defRPr>
      </a:lvl6pPr>
      <a:lvl7pPr marL="914400" algn="ctr" rtl="0" eaLnBrk="0" fontAlgn="base" hangingPunct="0">
        <a:lnSpc>
          <a:spcPct val="75000"/>
        </a:lnSpc>
        <a:spcBef>
          <a:spcPct val="0"/>
        </a:spcBef>
        <a:spcAft>
          <a:spcPct val="0"/>
        </a:spcAft>
        <a:defRPr sz="3600" b="1">
          <a:solidFill>
            <a:schemeClr val="tx2"/>
          </a:solidFill>
          <a:latin typeface="Arial" charset="0"/>
        </a:defRPr>
      </a:lvl7pPr>
      <a:lvl8pPr marL="1371600" algn="ctr" rtl="0" eaLnBrk="0" fontAlgn="base" hangingPunct="0">
        <a:lnSpc>
          <a:spcPct val="75000"/>
        </a:lnSpc>
        <a:spcBef>
          <a:spcPct val="0"/>
        </a:spcBef>
        <a:spcAft>
          <a:spcPct val="0"/>
        </a:spcAft>
        <a:defRPr sz="3600" b="1">
          <a:solidFill>
            <a:schemeClr val="tx2"/>
          </a:solidFill>
          <a:latin typeface="Arial" charset="0"/>
        </a:defRPr>
      </a:lvl8pPr>
      <a:lvl9pPr marL="1828800" algn="ctr" rtl="0" eaLnBrk="0" fontAlgn="base" hangingPunct="0">
        <a:lnSpc>
          <a:spcPct val="75000"/>
        </a:lnSpc>
        <a:spcBef>
          <a:spcPct val="0"/>
        </a:spcBef>
        <a:spcAft>
          <a:spcPct val="0"/>
        </a:spcAft>
        <a:defRPr sz="3600" b="1">
          <a:solidFill>
            <a:schemeClr val="tx2"/>
          </a:solidFill>
          <a:latin typeface="Arial" charset="0"/>
        </a:defRPr>
      </a:lvl9pPr>
    </p:titleStyle>
    <p:bodyStyle>
      <a:lvl1pPr marL="552450" indent="-552450" algn="l" rtl="0" eaLnBrk="0" fontAlgn="base" hangingPunct="0">
        <a:lnSpc>
          <a:spcPct val="80000"/>
        </a:lnSpc>
        <a:spcBef>
          <a:spcPct val="40000"/>
        </a:spcBef>
        <a:spcAft>
          <a:spcPct val="0"/>
        </a:spcAft>
        <a:buClr>
          <a:schemeClr val="tx2"/>
        </a:buClr>
        <a:buSzPct val="75000"/>
        <a:buFont typeface="Wingdings" pitchFamily="2" charset="2"/>
        <a:buChar char="u"/>
        <a:defRPr sz="3200" b="1">
          <a:solidFill>
            <a:schemeClr val="tx1"/>
          </a:solidFill>
          <a:latin typeface="+mn-lt"/>
          <a:ea typeface="+mn-ea"/>
          <a:cs typeface="+mn-cs"/>
        </a:defRPr>
      </a:lvl1pPr>
      <a:lvl2pPr marL="971550" indent="-304800" algn="l" rtl="0" eaLnBrk="0" fontAlgn="base" hangingPunct="0">
        <a:lnSpc>
          <a:spcPct val="80000"/>
        </a:lnSpc>
        <a:spcBef>
          <a:spcPct val="40000"/>
        </a:spcBef>
        <a:spcAft>
          <a:spcPct val="0"/>
        </a:spcAft>
        <a:buClr>
          <a:schemeClr val="tx2"/>
        </a:buClr>
        <a:buSzPct val="75000"/>
        <a:buFont typeface="Wingdings" pitchFamily="2" charset="2"/>
        <a:buChar char="w"/>
        <a:defRPr sz="2800" b="1">
          <a:solidFill>
            <a:schemeClr val="tx1"/>
          </a:solidFill>
          <a:latin typeface="+mn-lt"/>
        </a:defRPr>
      </a:lvl2pPr>
      <a:lvl3pPr marL="1371600" indent="-285750" algn="l" rtl="0" eaLnBrk="0" fontAlgn="base" hangingPunct="0">
        <a:lnSpc>
          <a:spcPct val="80000"/>
        </a:lnSpc>
        <a:spcBef>
          <a:spcPct val="40000"/>
        </a:spcBef>
        <a:spcAft>
          <a:spcPct val="0"/>
        </a:spcAft>
        <a:buClr>
          <a:schemeClr val="tx2"/>
        </a:buClr>
        <a:buSzPct val="75000"/>
        <a:buFont typeface="Wingdings" pitchFamily="2" charset="2"/>
        <a:buChar char="w"/>
        <a:defRPr sz="2400" b="1">
          <a:solidFill>
            <a:schemeClr val="tx1"/>
          </a:solidFill>
          <a:latin typeface="+mn-lt"/>
        </a:defRPr>
      </a:lvl3pPr>
      <a:lvl4pPr marL="1771650" indent="-28575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4pPr>
      <a:lvl5pPr marL="21907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5pPr>
      <a:lvl6pPr marL="26479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6pPr>
      <a:lvl7pPr marL="31051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7pPr>
      <a:lvl8pPr marL="35623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8pPr>
      <a:lvl9pPr marL="40195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144000" cy="742950"/>
          </a:xfrm>
          <a:prstGeom prst="rect">
            <a:avLst/>
          </a:prstGeom>
        </p:spPr>
        <p:txBody>
          <a:bodyPr vert="horz" lIns="91440" tIns="45720" rIns="91440" bIns="4572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762000"/>
            <a:ext cx="8229600" cy="5562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hangingPunct="1">
              <a:lnSpc>
                <a:spcPct val="100000"/>
              </a:lnSpc>
              <a:spcBef>
                <a:spcPct val="0"/>
              </a:spcBef>
            </a:pPr>
            <a:fld id="{AEF89BD6-E300-4C67-B175-76E5828D27B4}" type="datetimeFigureOut">
              <a:rPr lang="en-US" smtClean="0">
                <a:solidFill>
                  <a:srgbClr val="000000">
                    <a:tint val="75000"/>
                  </a:srgbClr>
                </a:solidFill>
                <a:latin typeface="Arial" pitchFamily="34" charset="0"/>
              </a:rPr>
              <a:pPr eaLnBrk="1" hangingPunct="1">
                <a:lnSpc>
                  <a:spcPct val="100000"/>
                </a:lnSpc>
                <a:spcBef>
                  <a:spcPct val="0"/>
                </a:spcBef>
              </a:pPr>
              <a:t>3/20/2012</a:t>
            </a:fld>
            <a:endParaRPr lang="en-US">
              <a:solidFill>
                <a:srgbClr val="000000">
                  <a:tint val="75000"/>
                </a:srgbClr>
              </a:solidFill>
              <a:latin typeface="Arial" pitchFamily="34" charset="0"/>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hangingPunct="1">
              <a:lnSpc>
                <a:spcPct val="100000"/>
              </a:lnSpc>
              <a:spcBef>
                <a:spcPct val="0"/>
              </a:spcBef>
            </a:pPr>
            <a:endParaRPr lang="en-US">
              <a:solidFill>
                <a:srgbClr val="000000">
                  <a:tint val="75000"/>
                </a:srgbClr>
              </a:solidFill>
              <a:latin typeface="Arial" pitchFamily="34" charset="0"/>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hangingPunct="1">
              <a:lnSpc>
                <a:spcPct val="100000"/>
              </a:lnSpc>
              <a:spcBef>
                <a:spcPct val="0"/>
              </a:spcBef>
            </a:pPr>
            <a:fld id="{4E582210-5FCA-4178-AB04-4337EADA3D81}" type="slidenum">
              <a:rPr lang="en-US" smtClean="0">
                <a:solidFill>
                  <a:srgbClr val="000000">
                    <a:tint val="75000"/>
                  </a:srgbClr>
                </a:solidFill>
                <a:latin typeface="Arial" pitchFamily="34" charset="0"/>
              </a:rPr>
              <a:pPr eaLnBrk="1" hangingPunct="1">
                <a:lnSpc>
                  <a:spcPct val="100000"/>
                </a:lnSpc>
                <a:spcBef>
                  <a:spcPct val="0"/>
                </a:spcBef>
              </a:pPr>
              <a:t>‹#›</a:t>
            </a:fld>
            <a:endParaRPr lang="en-US">
              <a:solidFill>
                <a:srgbClr val="000000">
                  <a:tint val="75000"/>
                </a:srgbClr>
              </a:solidFill>
              <a:latin typeface="Arial" pitchFamily="34" charset="0"/>
            </a:endParaRPr>
          </a:p>
        </p:txBody>
      </p:sp>
      <p:pic>
        <p:nvPicPr>
          <p:cNvPr id="7" name="TI Logo Color One Line" descr="tilogo_color_oneline.png" hidden="1"/>
          <p:cNvPicPr>
            <a:picLocks noChangeAspect="1"/>
          </p:cNvPicPr>
          <p:nvPr/>
        </p:nvPicPr>
        <p:blipFill>
          <a:blip r:embed="rId16" cstate="print"/>
          <a:stretch>
            <a:fillRect/>
          </a:stretch>
        </p:blipFill>
        <p:spPr>
          <a:xfrm>
            <a:off x="147730" y="6101890"/>
            <a:ext cx="1840840" cy="237724"/>
          </a:xfrm>
          <a:prstGeom prst="rect">
            <a:avLst/>
          </a:prstGeom>
        </p:spPr>
      </p:pic>
      <p:pic>
        <p:nvPicPr>
          <p:cNvPr id="8" name="TI Logo White One Line" descr="tilogo_bw_oneline.png" hidden="1"/>
          <p:cNvPicPr>
            <a:picLocks noChangeAspect="1"/>
          </p:cNvPicPr>
          <p:nvPr/>
        </p:nvPicPr>
        <p:blipFill>
          <a:blip r:embed="rId17" cstate="print"/>
          <a:stretch>
            <a:fillRect/>
          </a:stretch>
        </p:blipFill>
        <p:spPr>
          <a:xfrm>
            <a:off x="136939" y="5288938"/>
            <a:ext cx="1822553" cy="237724"/>
          </a:xfrm>
          <a:prstGeom prst="rect">
            <a:avLst/>
          </a:prstGeom>
        </p:spPr>
      </p:pic>
      <p:pic>
        <p:nvPicPr>
          <p:cNvPr id="9" name="TI Logo White Stack" descr="tilogo_bw_twoline.png" hidden="1"/>
          <p:cNvPicPr>
            <a:picLocks noChangeAspect="1"/>
          </p:cNvPicPr>
          <p:nvPr/>
        </p:nvPicPr>
        <p:blipFill>
          <a:blip r:embed="rId18" cstate="print"/>
          <a:stretch>
            <a:fillRect/>
          </a:stretch>
        </p:blipFill>
        <p:spPr>
          <a:xfrm>
            <a:off x="121847" y="5656160"/>
            <a:ext cx="1456824" cy="353539"/>
          </a:xfrm>
          <a:prstGeom prst="rect">
            <a:avLst/>
          </a:prstGeom>
        </p:spPr>
      </p:pic>
      <p:pic>
        <p:nvPicPr>
          <p:cNvPr id="10" name="TI Logo Color Stack" descr="tilogo_color_twoline.png" hidden="1"/>
          <p:cNvPicPr>
            <a:picLocks noChangeAspect="1"/>
          </p:cNvPicPr>
          <p:nvPr/>
        </p:nvPicPr>
        <p:blipFill>
          <a:blip r:embed="rId19" cstate="print"/>
          <a:stretch>
            <a:fillRect/>
          </a:stretch>
        </p:blipFill>
        <p:spPr>
          <a:xfrm>
            <a:off x="127241" y="6399926"/>
            <a:ext cx="1438537" cy="347443"/>
          </a:xfrm>
          <a:prstGeom prst="rect">
            <a:avLst/>
          </a:prstGeom>
        </p:spPr>
      </p:pic>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 id="2147483744" r:id="rId12"/>
    <p:sldLayoutId id="2147483745" r:id="rId13"/>
    <p:sldLayoutId id="2147483746" r:id="rId14"/>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b="1" kern="1200" baseline="0">
          <a:solidFill>
            <a:schemeClr val="tx2"/>
          </a:solidFill>
          <a:latin typeface="+mj-lt"/>
          <a:ea typeface="+mj-ea"/>
          <a:cs typeface="+mj-cs"/>
        </a:defRPr>
      </a:lvl1pPr>
    </p:titleStyle>
    <p:bodyStyle>
      <a:lvl1pPr marL="342900" indent="-342900" algn="l" defTabSz="914400" rtl="0" eaLnBrk="1" latinLnBrk="0" hangingPunct="1">
        <a:spcBef>
          <a:spcPct val="20000"/>
        </a:spcBef>
        <a:buClr>
          <a:schemeClr val="tx2"/>
        </a:buClr>
        <a:buSzPct val="75000"/>
        <a:buFont typeface="Wingdings" pitchFamily="2" charset="2"/>
        <a:buChar char=""/>
        <a:defRPr sz="3200" b="1"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SzPct val="75000"/>
        <a:buFont typeface="Wingdings" pitchFamily="2" charset="2"/>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SzPct val="75000"/>
        <a:buFont typeface="Wingdings" pitchFamily="2" charset="2"/>
        <a:buChar char=""/>
        <a:defRPr sz="2400" b="1"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3"/>
          <p:cNvSpPr>
            <a:spLocks noGrp="1" noChangeArrowheads="1"/>
          </p:cNvSpPr>
          <p:nvPr>
            <p:ph type="title"/>
          </p:nvPr>
        </p:nvSpPr>
        <p:spPr bwMode="auto">
          <a:xfrm>
            <a:off x="0" y="50800"/>
            <a:ext cx="9144000" cy="609600"/>
          </a:xfrm>
          <a:prstGeom prst="rect">
            <a:avLst/>
          </a:prstGeom>
          <a:noFill/>
          <a:ln w="9525">
            <a:noFill/>
            <a:miter lim="800000"/>
            <a:headEnd/>
            <a:tailEnd/>
          </a:ln>
        </p:spPr>
        <p:txBody>
          <a:bodyPr vert="horz" wrap="square" lIns="46038" tIns="46038" rIns="46038" bIns="46038" numCol="1" anchor="t" anchorCtr="0" compatLnSpc="1">
            <a:prstTxWarp prst="textNoShape">
              <a:avLst/>
            </a:prstTxWarp>
          </a:bodyPr>
          <a:lstStyle/>
          <a:p>
            <a:pPr lvl="0"/>
            <a:r>
              <a:rPr lang="en-US" smtClean="0"/>
              <a:t>Click to edit Master title style</a:t>
            </a:r>
          </a:p>
        </p:txBody>
      </p:sp>
      <p:sp>
        <p:nvSpPr>
          <p:cNvPr id="2051" name="Rectangle 4"/>
          <p:cNvSpPr>
            <a:spLocks noGrp="1" noChangeArrowheads="1"/>
          </p:cNvSpPr>
          <p:nvPr>
            <p:ph type="body" idx="1"/>
          </p:nvPr>
        </p:nvSpPr>
        <p:spPr bwMode="auto">
          <a:xfrm>
            <a:off x="685800" y="914400"/>
            <a:ext cx="7772400" cy="2166938"/>
          </a:xfrm>
          <a:prstGeom prst="rect">
            <a:avLst/>
          </a:prstGeom>
          <a:noFill/>
          <a:ln w="9525">
            <a:noFill/>
            <a:miter lim="800000"/>
            <a:headEnd/>
            <a:tailEnd/>
          </a:ln>
        </p:spPr>
        <p:txBody>
          <a:bodyPr vert="horz" wrap="square" lIns="92075" tIns="46038" rIns="92075" bIns="46038" numCol="1" anchor="t" anchorCtr="1"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748" r:id="rId1"/>
    <p:sldLayoutId id="2147483749" r:id="rId2"/>
    <p:sldLayoutId id="2147483750" r:id="rId3"/>
    <p:sldLayoutId id="2147483751" r:id="rId4"/>
    <p:sldLayoutId id="2147483752" r:id="rId5"/>
    <p:sldLayoutId id="2147483753" r:id="rId6"/>
    <p:sldLayoutId id="2147483754" r:id="rId7"/>
    <p:sldLayoutId id="2147483755" r:id="rId8"/>
    <p:sldLayoutId id="2147483756" r:id="rId9"/>
    <p:sldLayoutId id="2147483757" r:id="rId10"/>
    <p:sldLayoutId id="2147483758" r:id="rId11"/>
    <p:sldLayoutId id="2147483759" r:id="rId12"/>
    <p:sldLayoutId id="2147483760" r:id="rId13"/>
  </p:sldLayoutIdLst>
  <p:transition spd="med">
    <p:fade/>
  </p:transition>
  <p:txStyles>
    <p:titleStyle>
      <a:lvl1pPr algn="ctr" rtl="0" eaLnBrk="0" fontAlgn="base" hangingPunct="0">
        <a:lnSpc>
          <a:spcPct val="75000"/>
        </a:lnSpc>
        <a:spcBef>
          <a:spcPct val="0"/>
        </a:spcBef>
        <a:spcAft>
          <a:spcPct val="0"/>
        </a:spcAft>
        <a:defRPr sz="3600" b="1">
          <a:solidFill>
            <a:schemeClr val="tx2"/>
          </a:solidFill>
          <a:latin typeface="+mj-lt"/>
          <a:ea typeface="+mj-ea"/>
          <a:cs typeface="+mj-cs"/>
        </a:defRPr>
      </a:lvl1pPr>
      <a:lvl2pPr algn="ctr" rtl="0" eaLnBrk="0" fontAlgn="base" hangingPunct="0">
        <a:lnSpc>
          <a:spcPct val="75000"/>
        </a:lnSpc>
        <a:spcBef>
          <a:spcPct val="0"/>
        </a:spcBef>
        <a:spcAft>
          <a:spcPct val="0"/>
        </a:spcAft>
        <a:defRPr sz="3600" b="1">
          <a:solidFill>
            <a:schemeClr val="tx2"/>
          </a:solidFill>
          <a:latin typeface="Arial" charset="0"/>
        </a:defRPr>
      </a:lvl2pPr>
      <a:lvl3pPr algn="ctr" rtl="0" eaLnBrk="0" fontAlgn="base" hangingPunct="0">
        <a:lnSpc>
          <a:spcPct val="75000"/>
        </a:lnSpc>
        <a:spcBef>
          <a:spcPct val="0"/>
        </a:spcBef>
        <a:spcAft>
          <a:spcPct val="0"/>
        </a:spcAft>
        <a:defRPr sz="3600" b="1">
          <a:solidFill>
            <a:schemeClr val="tx2"/>
          </a:solidFill>
          <a:latin typeface="Arial" charset="0"/>
        </a:defRPr>
      </a:lvl3pPr>
      <a:lvl4pPr algn="ctr" rtl="0" eaLnBrk="0" fontAlgn="base" hangingPunct="0">
        <a:lnSpc>
          <a:spcPct val="75000"/>
        </a:lnSpc>
        <a:spcBef>
          <a:spcPct val="0"/>
        </a:spcBef>
        <a:spcAft>
          <a:spcPct val="0"/>
        </a:spcAft>
        <a:defRPr sz="3600" b="1">
          <a:solidFill>
            <a:schemeClr val="tx2"/>
          </a:solidFill>
          <a:latin typeface="Arial" charset="0"/>
        </a:defRPr>
      </a:lvl4pPr>
      <a:lvl5pPr algn="ctr" rtl="0" eaLnBrk="0" fontAlgn="base" hangingPunct="0">
        <a:lnSpc>
          <a:spcPct val="75000"/>
        </a:lnSpc>
        <a:spcBef>
          <a:spcPct val="0"/>
        </a:spcBef>
        <a:spcAft>
          <a:spcPct val="0"/>
        </a:spcAft>
        <a:defRPr sz="3600" b="1">
          <a:solidFill>
            <a:schemeClr val="tx2"/>
          </a:solidFill>
          <a:latin typeface="Arial" charset="0"/>
        </a:defRPr>
      </a:lvl5pPr>
      <a:lvl6pPr marL="457200" algn="ctr" rtl="0" eaLnBrk="0" fontAlgn="base" hangingPunct="0">
        <a:lnSpc>
          <a:spcPct val="75000"/>
        </a:lnSpc>
        <a:spcBef>
          <a:spcPct val="0"/>
        </a:spcBef>
        <a:spcAft>
          <a:spcPct val="0"/>
        </a:spcAft>
        <a:defRPr sz="3600" b="1">
          <a:solidFill>
            <a:schemeClr val="tx2"/>
          </a:solidFill>
          <a:latin typeface="Arial" charset="0"/>
        </a:defRPr>
      </a:lvl6pPr>
      <a:lvl7pPr marL="914400" algn="ctr" rtl="0" eaLnBrk="0" fontAlgn="base" hangingPunct="0">
        <a:lnSpc>
          <a:spcPct val="75000"/>
        </a:lnSpc>
        <a:spcBef>
          <a:spcPct val="0"/>
        </a:spcBef>
        <a:spcAft>
          <a:spcPct val="0"/>
        </a:spcAft>
        <a:defRPr sz="3600" b="1">
          <a:solidFill>
            <a:schemeClr val="tx2"/>
          </a:solidFill>
          <a:latin typeface="Arial" charset="0"/>
        </a:defRPr>
      </a:lvl7pPr>
      <a:lvl8pPr marL="1371600" algn="ctr" rtl="0" eaLnBrk="0" fontAlgn="base" hangingPunct="0">
        <a:lnSpc>
          <a:spcPct val="75000"/>
        </a:lnSpc>
        <a:spcBef>
          <a:spcPct val="0"/>
        </a:spcBef>
        <a:spcAft>
          <a:spcPct val="0"/>
        </a:spcAft>
        <a:defRPr sz="3600" b="1">
          <a:solidFill>
            <a:schemeClr val="tx2"/>
          </a:solidFill>
          <a:latin typeface="Arial" charset="0"/>
        </a:defRPr>
      </a:lvl8pPr>
      <a:lvl9pPr marL="1828800" algn="ctr" rtl="0" eaLnBrk="0" fontAlgn="base" hangingPunct="0">
        <a:lnSpc>
          <a:spcPct val="75000"/>
        </a:lnSpc>
        <a:spcBef>
          <a:spcPct val="0"/>
        </a:spcBef>
        <a:spcAft>
          <a:spcPct val="0"/>
        </a:spcAft>
        <a:defRPr sz="3600" b="1">
          <a:solidFill>
            <a:schemeClr val="tx2"/>
          </a:solidFill>
          <a:latin typeface="Arial" charset="0"/>
        </a:defRPr>
      </a:lvl9pPr>
    </p:titleStyle>
    <p:bodyStyle>
      <a:lvl1pPr marL="552450" indent="-552450" algn="l" rtl="0" eaLnBrk="0" fontAlgn="base" hangingPunct="0">
        <a:lnSpc>
          <a:spcPct val="80000"/>
        </a:lnSpc>
        <a:spcBef>
          <a:spcPct val="40000"/>
        </a:spcBef>
        <a:spcAft>
          <a:spcPct val="0"/>
        </a:spcAft>
        <a:buClr>
          <a:schemeClr val="tx2"/>
        </a:buClr>
        <a:buSzPct val="75000"/>
        <a:buFont typeface="Wingdings" pitchFamily="2" charset="2"/>
        <a:buChar char="u"/>
        <a:defRPr sz="3200" b="1">
          <a:solidFill>
            <a:schemeClr val="tx1"/>
          </a:solidFill>
          <a:latin typeface="+mn-lt"/>
          <a:ea typeface="+mn-ea"/>
          <a:cs typeface="+mn-cs"/>
        </a:defRPr>
      </a:lvl1pPr>
      <a:lvl2pPr marL="971550" indent="-304800" algn="l" rtl="0" eaLnBrk="0" fontAlgn="base" hangingPunct="0">
        <a:lnSpc>
          <a:spcPct val="80000"/>
        </a:lnSpc>
        <a:spcBef>
          <a:spcPct val="40000"/>
        </a:spcBef>
        <a:spcAft>
          <a:spcPct val="0"/>
        </a:spcAft>
        <a:buClr>
          <a:schemeClr val="tx2"/>
        </a:buClr>
        <a:buSzPct val="75000"/>
        <a:buFont typeface="Wingdings" pitchFamily="2" charset="2"/>
        <a:buChar char="w"/>
        <a:defRPr sz="2800" b="1">
          <a:solidFill>
            <a:schemeClr val="tx1"/>
          </a:solidFill>
          <a:latin typeface="+mn-lt"/>
        </a:defRPr>
      </a:lvl2pPr>
      <a:lvl3pPr marL="1371600" indent="-285750" algn="l" rtl="0" eaLnBrk="0" fontAlgn="base" hangingPunct="0">
        <a:lnSpc>
          <a:spcPct val="80000"/>
        </a:lnSpc>
        <a:spcBef>
          <a:spcPct val="40000"/>
        </a:spcBef>
        <a:spcAft>
          <a:spcPct val="0"/>
        </a:spcAft>
        <a:buClr>
          <a:schemeClr val="tx2"/>
        </a:buClr>
        <a:buSzPct val="75000"/>
        <a:buFont typeface="Wingdings" pitchFamily="2" charset="2"/>
        <a:buChar char="w"/>
        <a:defRPr sz="2400" b="1">
          <a:solidFill>
            <a:schemeClr val="tx1"/>
          </a:solidFill>
          <a:latin typeface="+mn-lt"/>
        </a:defRPr>
      </a:lvl3pPr>
      <a:lvl4pPr marL="1771650" indent="-28575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4pPr>
      <a:lvl5pPr marL="21907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5pPr>
      <a:lvl6pPr marL="26479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6pPr>
      <a:lvl7pPr marL="31051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7pPr>
      <a:lvl8pPr marL="35623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8pPr>
      <a:lvl9pPr marL="40195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144000" cy="742950"/>
          </a:xfrm>
          <a:prstGeom prst="rect">
            <a:avLst/>
          </a:prstGeom>
        </p:spPr>
        <p:txBody>
          <a:bodyPr vert="horz" lIns="91440" tIns="45720" rIns="91440" bIns="4572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762000"/>
            <a:ext cx="8229600" cy="5562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pic>
        <p:nvPicPr>
          <p:cNvPr id="7" name="TI Logo Color One Line" descr="tilogo_color_oneline.png" hidden="1"/>
          <p:cNvPicPr>
            <a:picLocks noChangeAspect="1"/>
          </p:cNvPicPr>
          <p:nvPr/>
        </p:nvPicPr>
        <p:blipFill>
          <a:blip r:embed="rId17" cstate="print"/>
          <a:stretch>
            <a:fillRect/>
          </a:stretch>
        </p:blipFill>
        <p:spPr>
          <a:xfrm>
            <a:off x="147730" y="6101890"/>
            <a:ext cx="1840840" cy="237724"/>
          </a:xfrm>
          <a:prstGeom prst="rect">
            <a:avLst/>
          </a:prstGeom>
        </p:spPr>
      </p:pic>
      <p:pic>
        <p:nvPicPr>
          <p:cNvPr id="8" name="TI Logo White One Line" descr="tilogo_bw_oneline.png" hidden="1"/>
          <p:cNvPicPr>
            <a:picLocks noChangeAspect="1"/>
          </p:cNvPicPr>
          <p:nvPr/>
        </p:nvPicPr>
        <p:blipFill>
          <a:blip r:embed="rId18" cstate="print"/>
          <a:stretch>
            <a:fillRect/>
          </a:stretch>
        </p:blipFill>
        <p:spPr>
          <a:xfrm>
            <a:off x="136939" y="5288938"/>
            <a:ext cx="1822553" cy="237724"/>
          </a:xfrm>
          <a:prstGeom prst="rect">
            <a:avLst/>
          </a:prstGeom>
        </p:spPr>
      </p:pic>
      <p:pic>
        <p:nvPicPr>
          <p:cNvPr id="9" name="TI Logo White Stack" descr="tilogo_bw_twoline.png" hidden="1"/>
          <p:cNvPicPr>
            <a:picLocks noChangeAspect="1"/>
          </p:cNvPicPr>
          <p:nvPr/>
        </p:nvPicPr>
        <p:blipFill>
          <a:blip r:embed="rId19" cstate="print"/>
          <a:stretch>
            <a:fillRect/>
          </a:stretch>
        </p:blipFill>
        <p:spPr>
          <a:xfrm>
            <a:off x="121847" y="5656160"/>
            <a:ext cx="1456824" cy="353539"/>
          </a:xfrm>
          <a:prstGeom prst="rect">
            <a:avLst/>
          </a:prstGeom>
        </p:spPr>
      </p:pic>
      <p:pic>
        <p:nvPicPr>
          <p:cNvPr id="10" name="TI Logo Color Stack" descr="tilogo_color_twoline.png" hidden="1"/>
          <p:cNvPicPr>
            <a:picLocks noChangeAspect="1"/>
          </p:cNvPicPr>
          <p:nvPr/>
        </p:nvPicPr>
        <p:blipFill>
          <a:blip r:embed="rId20" cstate="print"/>
          <a:stretch>
            <a:fillRect/>
          </a:stretch>
        </p:blipFill>
        <p:spPr>
          <a:xfrm>
            <a:off x="127241" y="6399926"/>
            <a:ext cx="1438537" cy="347443"/>
          </a:xfrm>
          <a:prstGeom prst="rect">
            <a:avLst/>
          </a:prstGeom>
        </p:spPr>
      </p:pic>
    </p:spTree>
  </p:cSld>
  <p:clrMap bg1="lt1" tx1="dk1" bg2="lt2" tx2="dk2" accent1="accent1" accent2="accent2" accent3="accent3" accent4="accent4" accent5="accent5" accent6="accent6" hlink="hlink" folHlink="folHlink"/>
  <p:sldLayoutIdLst>
    <p:sldLayoutId id="2147483762" r:id="rId1"/>
    <p:sldLayoutId id="2147483763" r:id="rId2"/>
    <p:sldLayoutId id="2147483764"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 id="2147483774" r:id="rId13"/>
    <p:sldLayoutId id="2147483775" r:id="rId14"/>
    <p:sldLayoutId id="2147483776" r:id="rId15"/>
  </p:sldLayoutIdLst>
  <p:txStyles>
    <p:titleStyle>
      <a:lvl1pPr algn="ctr" defTabSz="914400" rtl="0" eaLnBrk="1" latinLnBrk="0" hangingPunct="1">
        <a:spcBef>
          <a:spcPct val="0"/>
        </a:spcBef>
        <a:buNone/>
        <a:defRPr sz="3600" b="1" kern="1200" baseline="0">
          <a:solidFill>
            <a:schemeClr val="tx2"/>
          </a:solidFill>
          <a:latin typeface="+mj-lt"/>
          <a:ea typeface="+mj-ea"/>
          <a:cs typeface="+mj-cs"/>
        </a:defRPr>
      </a:lvl1pPr>
    </p:titleStyle>
    <p:bodyStyle>
      <a:lvl1pPr marL="342900" indent="-342900" algn="l" defTabSz="914400" rtl="0" eaLnBrk="1" latinLnBrk="0" hangingPunct="1">
        <a:spcBef>
          <a:spcPct val="20000"/>
        </a:spcBef>
        <a:buClr>
          <a:schemeClr val="tx2"/>
        </a:buClr>
        <a:buSzPct val="75000"/>
        <a:buFont typeface="Wingdings" pitchFamily="2" charset="2"/>
        <a:buChar char=""/>
        <a:defRPr sz="3200" b="1"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SzPct val="75000"/>
        <a:buFont typeface="Wingdings" pitchFamily="2" charset="2"/>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SzPct val="75000"/>
        <a:buFont typeface="Wingdings" pitchFamily="2" charset="2"/>
        <a:buChar char=""/>
        <a:defRPr sz="2400" b="1"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144000" cy="742950"/>
          </a:xfrm>
          <a:prstGeom prst="rect">
            <a:avLst/>
          </a:prstGeom>
        </p:spPr>
        <p:txBody>
          <a:bodyPr vert="horz" lIns="91440" tIns="45720" rIns="91440" bIns="4572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762000"/>
            <a:ext cx="8229600" cy="5562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pic>
        <p:nvPicPr>
          <p:cNvPr id="7" name="TI Logo Color One Line" descr="tilogo_color_oneline.png" hidden="1"/>
          <p:cNvPicPr>
            <a:picLocks noChangeAspect="1"/>
          </p:cNvPicPr>
          <p:nvPr/>
        </p:nvPicPr>
        <p:blipFill>
          <a:blip r:embed="rId17" cstate="print"/>
          <a:stretch>
            <a:fillRect/>
          </a:stretch>
        </p:blipFill>
        <p:spPr>
          <a:xfrm>
            <a:off x="147730" y="6101890"/>
            <a:ext cx="1840840" cy="237724"/>
          </a:xfrm>
          <a:prstGeom prst="rect">
            <a:avLst/>
          </a:prstGeom>
        </p:spPr>
      </p:pic>
      <p:pic>
        <p:nvPicPr>
          <p:cNvPr id="8" name="TI Logo White One Line" descr="tilogo_bw_oneline.png" hidden="1"/>
          <p:cNvPicPr>
            <a:picLocks noChangeAspect="1"/>
          </p:cNvPicPr>
          <p:nvPr/>
        </p:nvPicPr>
        <p:blipFill>
          <a:blip r:embed="rId18" cstate="print"/>
          <a:stretch>
            <a:fillRect/>
          </a:stretch>
        </p:blipFill>
        <p:spPr>
          <a:xfrm>
            <a:off x="136939" y="5288938"/>
            <a:ext cx="1822553" cy="237724"/>
          </a:xfrm>
          <a:prstGeom prst="rect">
            <a:avLst/>
          </a:prstGeom>
        </p:spPr>
      </p:pic>
      <p:pic>
        <p:nvPicPr>
          <p:cNvPr id="9" name="TI Logo White Stack" descr="tilogo_bw_twoline.png" hidden="1"/>
          <p:cNvPicPr>
            <a:picLocks noChangeAspect="1"/>
          </p:cNvPicPr>
          <p:nvPr/>
        </p:nvPicPr>
        <p:blipFill>
          <a:blip r:embed="rId19" cstate="print"/>
          <a:stretch>
            <a:fillRect/>
          </a:stretch>
        </p:blipFill>
        <p:spPr>
          <a:xfrm>
            <a:off x="121847" y="5656160"/>
            <a:ext cx="1456824" cy="353539"/>
          </a:xfrm>
          <a:prstGeom prst="rect">
            <a:avLst/>
          </a:prstGeom>
        </p:spPr>
      </p:pic>
      <p:pic>
        <p:nvPicPr>
          <p:cNvPr id="10" name="TI Logo Color Stack" descr="tilogo_color_twoline.png" hidden="1"/>
          <p:cNvPicPr>
            <a:picLocks noChangeAspect="1"/>
          </p:cNvPicPr>
          <p:nvPr/>
        </p:nvPicPr>
        <p:blipFill>
          <a:blip r:embed="rId20" cstate="print"/>
          <a:stretch>
            <a:fillRect/>
          </a:stretch>
        </p:blipFill>
        <p:spPr>
          <a:xfrm>
            <a:off x="127241" y="6399926"/>
            <a:ext cx="1438537" cy="347443"/>
          </a:xfrm>
          <a:prstGeom prst="rect">
            <a:avLst/>
          </a:prstGeom>
        </p:spPr>
      </p:pic>
    </p:spTree>
  </p:cSld>
  <p:clrMap bg1="lt1" tx1="dk1" bg2="lt2" tx2="dk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 id="2147483789" r:id="rId12"/>
    <p:sldLayoutId id="2147483790" r:id="rId13"/>
    <p:sldLayoutId id="2147483791" r:id="rId14"/>
    <p:sldLayoutId id="2147483792" r:id="rId15"/>
  </p:sldLayoutIdLst>
  <p:txStyles>
    <p:titleStyle>
      <a:lvl1pPr algn="ctr" defTabSz="914400" rtl="0" eaLnBrk="1" latinLnBrk="0" hangingPunct="1">
        <a:spcBef>
          <a:spcPct val="0"/>
        </a:spcBef>
        <a:buNone/>
        <a:defRPr sz="3600" b="1" kern="1200" baseline="0">
          <a:solidFill>
            <a:schemeClr val="tx2"/>
          </a:solidFill>
          <a:latin typeface="+mj-lt"/>
          <a:ea typeface="+mj-ea"/>
          <a:cs typeface="+mj-cs"/>
        </a:defRPr>
      </a:lvl1pPr>
    </p:titleStyle>
    <p:bodyStyle>
      <a:lvl1pPr marL="342900" indent="-342900" algn="l" defTabSz="914400" rtl="0" eaLnBrk="1" latinLnBrk="0" hangingPunct="1">
        <a:spcBef>
          <a:spcPct val="20000"/>
        </a:spcBef>
        <a:buClr>
          <a:schemeClr val="tx2"/>
        </a:buClr>
        <a:buSzPct val="75000"/>
        <a:buFont typeface="Wingdings" pitchFamily="2" charset="2"/>
        <a:buChar char=""/>
        <a:defRPr sz="3200" b="1"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SzPct val="75000"/>
        <a:buFont typeface="Wingdings" pitchFamily="2" charset="2"/>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SzPct val="75000"/>
        <a:buFont typeface="Wingdings" pitchFamily="2" charset="2"/>
        <a:buChar char=""/>
        <a:defRPr sz="2400" b="1"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144000" cy="742950"/>
          </a:xfrm>
          <a:prstGeom prst="rect">
            <a:avLst/>
          </a:prstGeom>
        </p:spPr>
        <p:txBody>
          <a:bodyPr vert="horz" lIns="91440" tIns="45720" rIns="91440" bIns="4572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762000"/>
            <a:ext cx="8229600" cy="5562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F89BD6-E300-4C67-B175-76E5828D27B4}" type="datetimeFigureOut">
              <a:rPr lang="en-US" smtClean="0">
                <a:solidFill>
                  <a:srgbClr val="000000">
                    <a:tint val="75000"/>
                  </a:srgbClr>
                </a:solidFill>
              </a:rPr>
              <a:pPr/>
              <a:t>3/20/2012</a:t>
            </a:fld>
            <a:endParaRPr lang="en-US">
              <a:solidFill>
                <a:srgbClr val="000000">
                  <a:tint val="75000"/>
                </a:srgb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srgbClr val="000000">
                  <a:tint val="75000"/>
                </a:srgb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582210-5FCA-4178-AB04-4337EADA3D81}" type="slidenum">
              <a:rPr lang="en-US" smtClean="0">
                <a:solidFill>
                  <a:srgbClr val="000000">
                    <a:tint val="75000"/>
                  </a:srgbClr>
                </a:solidFill>
              </a:rPr>
              <a:pPr/>
              <a:t>‹#›</a:t>
            </a:fld>
            <a:endParaRPr lang="en-US">
              <a:solidFill>
                <a:srgbClr val="000000">
                  <a:tint val="75000"/>
                </a:srgbClr>
              </a:solidFill>
            </a:endParaRPr>
          </a:p>
        </p:txBody>
      </p:sp>
      <p:pic>
        <p:nvPicPr>
          <p:cNvPr id="7" name="TI Logo Color One Line" descr="tilogo_color_oneline.png" hidden="1"/>
          <p:cNvPicPr>
            <a:picLocks noChangeAspect="1"/>
          </p:cNvPicPr>
          <p:nvPr/>
        </p:nvPicPr>
        <p:blipFill>
          <a:blip r:embed="rId17" cstate="print"/>
          <a:stretch>
            <a:fillRect/>
          </a:stretch>
        </p:blipFill>
        <p:spPr>
          <a:xfrm>
            <a:off x="147730" y="6101890"/>
            <a:ext cx="1840840" cy="237724"/>
          </a:xfrm>
          <a:prstGeom prst="rect">
            <a:avLst/>
          </a:prstGeom>
        </p:spPr>
      </p:pic>
      <p:pic>
        <p:nvPicPr>
          <p:cNvPr id="8" name="TI Logo White One Line" descr="tilogo_bw_oneline.png" hidden="1"/>
          <p:cNvPicPr>
            <a:picLocks noChangeAspect="1"/>
          </p:cNvPicPr>
          <p:nvPr/>
        </p:nvPicPr>
        <p:blipFill>
          <a:blip r:embed="rId18" cstate="print"/>
          <a:stretch>
            <a:fillRect/>
          </a:stretch>
        </p:blipFill>
        <p:spPr>
          <a:xfrm>
            <a:off x="136939" y="5288938"/>
            <a:ext cx="1822553" cy="237724"/>
          </a:xfrm>
          <a:prstGeom prst="rect">
            <a:avLst/>
          </a:prstGeom>
        </p:spPr>
      </p:pic>
      <p:pic>
        <p:nvPicPr>
          <p:cNvPr id="9" name="TI Logo White Stack" descr="tilogo_bw_twoline.png" hidden="1"/>
          <p:cNvPicPr>
            <a:picLocks noChangeAspect="1"/>
          </p:cNvPicPr>
          <p:nvPr/>
        </p:nvPicPr>
        <p:blipFill>
          <a:blip r:embed="rId19" cstate="print"/>
          <a:stretch>
            <a:fillRect/>
          </a:stretch>
        </p:blipFill>
        <p:spPr>
          <a:xfrm>
            <a:off x="121847" y="5656160"/>
            <a:ext cx="1456824" cy="353539"/>
          </a:xfrm>
          <a:prstGeom prst="rect">
            <a:avLst/>
          </a:prstGeom>
        </p:spPr>
      </p:pic>
      <p:pic>
        <p:nvPicPr>
          <p:cNvPr id="10" name="TI Logo Color Stack" descr="tilogo_color_twoline.png" hidden="1"/>
          <p:cNvPicPr>
            <a:picLocks noChangeAspect="1"/>
          </p:cNvPicPr>
          <p:nvPr/>
        </p:nvPicPr>
        <p:blipFill>
          <a:blip r:embed="rId20" cstate="print"/>
          <a:stretch>
            <a:fillRect/>
          </a:stretch>
        </p:blipFill>
        <p:spPr>
          <a:xfrm>
            <a:off x="127241" y="6399926"/>
            <a:ext cx="1438537" cy="347443"/>
          </a:xfrm>
          <a:prstGeom prst="rect">
            <a:avLst/>
          </a:prstGeom>
        </p:spPr>
      </p:pic>
    </p:spTree>
  </p:cSld>
  <p:clrMap bg1="lt1" tx1="dk1" bg2="lt2" tx2="dk2" accent1="accent1" accent2="accent2" accent3="accent3" accent4="accent4" accent5="accent5" accent6="accent6" hlink="hlink" folHlink="folHlink"/>
  <p:sldLayoutIdLst>
    <p:sldLayoutId id="2147483794" r:id="rId1"/>
    <p:sldLayoutId id="2147483795" r:id="rId2"/>
    <p:sldLayoutId id="2147483796" r:id="rId3"/>
    <p:sldLayoutId id="2147483797" r:id="rId4"/>
    <p:sldLayoutId id="2147483798" r:id="rId5"/>
    <p:sldLayoutId id="2147483799" r:id="rId6"/>
    <p:sldLayoutId id="2147483800" r:id="rId7"/>
    <p:sldLayoutId id="2147483801" r:id="rId8"/>
    <p:sldLayoutId id="2147483802" r:id="rId9"/>
    <p:sldLayoutId id="2147483803" r:id="rId10"/>
    <p:sldLayoutId id="2147483804" r:id="rId11"/>
    <p:sldLayoutId id="2147483805" r:id="rId12"/>
    <p:sldLayoutId id="2147483806" r:id="rId13"/>
    <p:sldLayoutId id="2147483807" r:id="rId14"/>
    <p:sldLayoutId id="2147483808" r:id="rId15"/>
  </p:sldLayoutIdLst>
  <p:txStyles>
    <p:titleStyle>
      <a:lvl1pPr algn="ctr" defTabSz="914400" rtl="0" eaLnBrk="1" latinLnBrk="0" hangingPunct="1">
        <a:spcBef>
          <a:spcPct val="0"/>
        </a:spcBef>
        <a:buNone/>
        <a:defRPr sz="3600" b="1" kern="1200" baseline="0">
          <a:solidFill>
            <a:schemeClr val="tx2"/>
          </a:solidFill>
          <a:latin typeface="+mj-lt"/>
          <a:ea typeface="+mj-ea"/>
          <a:cs typeface="+mj-cs"/>
        </a:defRPr>
      </a:lvl1pPr>
    </p:titleStyle>
    <p:bodyStyle>
      <a:lvl1pPr marL="342900" indent="-342900" algn="l" defTabSz="914400" rtl="0" eaLnBrk="1" latinLnBrk="0" hangingPunct="1">
        <a:spcBef>
          <a:spcPct val="20000"/>
        </a:spcBef>
        <a:buClr>
          <a:schemeClr val="tx2"/>
        </a:buClr>
        <a:buSzPct val="75000"/>
        <a:buFont typeface="Wingdings" pitchFamily="2" charset="2"/>
        <a:buChar char=""/>
        <a:defRPr sz="3200" b="1"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SzPct val="75000"/>
        <a:buFont typeface="Wingdings" pitchFamily="2" charset="2"/>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SzPct val="75000"/>
        <a:buFont typeface="Wingdings" pitchFamily="2" charset="2"/>
        <a:buChar char=""/>
        <a:defRPr sz="2400" b="1"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6.xml"/><Relationship Id="rId1" Type="http://schemas.openxmlformats.org/officeDocument/2006/relationships/tags" Target="../tags/tag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8" Type="http://schemas.openxmlformats.org/officeDocument/2006/relationships/tags" Target="../tags/tag43.xml"/><Relationship Id="rId13" Type="http://schemas.openxmlformats.org/officeDocument/2006/relationships/slideLayout" Target="../slideLayouts/slideLayout21.xml"/><Relationship Id="rId18" Type="http://schemas.openxmlformats.org/officeDocument/2006/relationships/slide" Target="slide10.xml"/><Relationship Id="rId3" Type="http://schemas.openxmlformats.org/officeDocument/2006/relationships/tags" Target="../tags/tag38.xml"/><Relationship Id="rId21" Type="http://schemas.openxmlformats.org/officeDocument/2006/relationships/slide" Target="slide19.xml"/><Relationship Id="rId7" Type="http://schemas.openxmlformats.org/officeDocument/2006/relationships/tags" Target="../tags/tag42.xml"/><Relationship Id="rId12" Type="http://schemas.openxmlformats.org/officeDocument/2006/relationships/tags" Target="../tags/tag47.xml"/><Relationship Id="rId17" Type="http://schemas.openxmlformats.org/officeDocument/2006/relationships/slide" Target="slide8.xml"/><Relationship Id="rId2" Type="http://schemas.openxmlformats.org/officeDocument/2006/relationships/tags" Target="../tags/tag37.xml"/><Relationship Id="rId16" Type="http://schemas.openxmlformats.org/officeDocument/2006/relationships/slide" Target="slide4.xml"/><Relationship Id="rId20" Type="http://schemas.openxmlformats.org/officeDocument/2006/relationships/slide" Target="slide17.xml"/><Relationship Id="rId1" Type="http://schemas.openxmlformats.org/officeDocument/2006/relationships/themeOverride" Target="../theme/themeOverride4.xml"/><Relationship Id="rId6" Type="http://schemas.openxmlformats.org/officeDocument/2006/relationships/tags" Target="../tags/tag41.xml"/><Relationship Id="rId11" Type="http://schemas.openxmlformats.org/officeDocument/2006/relationships/tags" Target="../tags/tag46.xml"/><Relationship Id="rId24" Type="http://schemas.openxmlformats.org/officeDocument/2006/relationships/slide" Target="slide61.xml"/><Relationship Id="rId5" Type="http://schemas.openxmlformats.org/officeDocument/2006/relationships/tags" Target="../tags/tag40.xml"/><Relationship Id="rId15" Type="http://schemas.openxmlformats.org/officeDocument/2006/relationships/slide" Target="slide3.xml"/><Relationship Id="rId23" Type="http://schemas.openxmlformats.org/officeDocument/2006/relationships/slide" Target="slide23.xml"/><Relationship Id="rId10" Type="http://schemas.openxmlformats.org/officeDocument/2006/relationships/tags" Target="../tags/tag45.xml"/><Relationship Id="rId19" Type="http://schemas.openxmlformats.org/officeDocument/2006/relationships/slide" Target="slide15.xml"/><Relationship Id="rId4" Type="http://schemas.openxmlformats.org/officeDocument/2006/relationships/tags" Target="../tags/tag39.xml"/><Relationship Id="rId9" Type="http://schemas.openxmlformats.org/officeDocument/2006/relationships/tags" Target="../tags/tag44.xml"/><Relationship Id="rId14" Type="http://schemas.openxmlformats.org/officeDocument/2006/relationships/image" Target="../media/image6.png"/><Relationship Id="rId22" Type="http://schemas.openxmlformats.org/officeDocument/2006/relationships/slide" Target="slide21.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6.xml"/><Relationship Id="rId1" Type="http://schemas.openxmlformats.org/officeDocument/2006/relationships/tags" Target="../tags/tag48.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6.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8" Type="http://schemas.openxmlformats.org/officeDocument/2006/relationships/tags" Target="../tags/tag55.xml"/><Relationship Id="rId13" Type="http://schemas.openxmlformats.org/officeDocument/2006/relationships/slideLayout" Target="../slideLayouts/slideLayout21.xml"/><Relationship Id="rId18" Type="http://schemas.openxmlformats.org/officeDocument/2006/relationships/slide" Target="slide10.xml"/><Relationship Id="rId3" Type="http://schemas.openxmlformats.org/officeDocument/2006/relationships/tags" Target="../tags/tag50.xml"/><Relationship Id="rId21" Type="http://schemas.openxmlformats.org/officeDocument/2006/relationships/slide" Target="slide19.xml"/><Relationship Id="rId7" Type="http://schemas.openxmlformats.org/officeDocument/2006/relationships/tags" Target="../tags/tag54.xml"/><Relationship Id="rId12" Type="http://schemas.openxmlformats.org/officeDocument/2006/relationships/tags" Target="../tags/tag59.xml"/><Relationship Id="rId17" Type="http://schemas.openxmlformats.org/officeDocument/2006/relationships/slide" Target="slide8.xml"/><Relationship Id="rId2" Type="http://schemas.openxmlformats.org/officeDocument/2006/relationships/tags" Target="../tags/tag49.xml"/><Relationship Id="rId16" Type="http://schemas.openxmlformats.org/officeDocument/2006/relationships/slide" Target="slide4.xml"/><Relationship Id="rId20" Type="http://schemas.openxmlformats.org/officeDocument/2006/relationships/slide" Target="slide17.xml"/><Relationship Id="rId1" Type="http://schemas.openxmlformats.org/officeDocument/2006/relationships/themeOverride" Target="../theme/themeOverride5.xml"/><Relationship Id="rId6" Type="http://schemas.openxmlformats.org/officeDocument/2006/relationships/tags" Target="../tags/tag53.xml"/><Relationship Id="rId11" Type="http://schemas.openxmlformats.org/officeDocument/2006/relationships/tags" Target="../tags/tag58.xml"/><Relationship Id="rId24" Type="http://schemas.openxmlformats.org/officeDocument/2006/relationships/slide" Target="slide61.xml"/><Relationship Id="rId5" Type="http://schemas.openxmlformats.org/officeDocument/2006/relationships/tags" Target="../tags/tag52.xml"/><Relationship Id="rId15" Type="http://schemas.openxmlformats.org/officeDocument/2006/relationships/slide" Target="slide3.xml"/><Relationship Id="rId23" Type="http://schemas.openxmlformats.org/officeDocument/2006/relationships/slide" Target="slide23.xml"/><Relationship Id="rId10" Type="http://schemas.openxmlformats.org/officeDocument/2006/relationships/tags" Target="../tags/tag57.xml"/><Relationship Id="rId19" Type="http://schemas.openxmlformats.org/officeDocument/2006/relationships/slide" Target="slide15.xml"/><Relationship Id="rId4" Type="http://schemas.openxmlformats.org/officeDocument/2006/relationships/tags" Target="../tags/tag51.xml"/><Relationship Id="rId9" Type="http://schemas.openxmlformats.org/officeDocument/2006/relationships/tags" Target="../tags/tag56.xml"/><Relationship Id="rId14" Type="http://schemas.openxmlformats.org/officeDocument/2006/relationships/image" Target="../media/image6.png"/><Relationship Id="rId22" Type="http://schemas.openxmlformats.org/officeDocument/2006/relationships/slide" Target="slide21.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6.xml"/><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8" Type="http://schemas.openxmlformats.org/officeDocument/2006/relationships/tags" Target="../tags/tag66.xml"/><Relationship Id="rId13" Type="http://schemas.openxmlformats.org/officeDocument/2006/relationships/slideLayout" Target="../slideLayouts/slideLayout21.xml"/><Relationship Id="rId18" Type="http://schemas.openxmlformats.org/officeDocument/2006/relationships/slide" Target="slide10.xml"/><Relationship Id="rId3" Type="http://schemas.openxmlformats.org/officeDocument/2006/relationships/tags" Target="../tags/tag61.xml"/><Relationship Id="rId21" Type="http://schemas.openxmlformats.org/officeDocument/2006/relationships/slide" Target="slide19.xml"/><Relationship Id="rId7" Type="http://schemas.openxmlformats.org/officeDocument/2006/relationships/tags" Target="../tags/tag65.xml"/><Relationship Id="rId12" Type="http://schemas.openxmlformats.org/officeDocument/2006/relationships/tags" Target="../tags/tag70.xml"/><Relationship Id="rId17" Type="http://schemas.openxmlformats.org/officeDocument/2006/relationships/slide" Target="slide8.xml"/><Relationship Id="rId2" Type="http://schemas.openxmlformats.org/officeDocument/2006/relationships/tags" Target="../tags/tag60.xml"/><Relationship Id="rId16" Type="http://schemas.openxmlformats.org/officeDocument/2006/relationships/slide" Target="slide4.xml"/><Relationship Id="rId20" Type="http://schemas.openxmlformats.org/officeDocument/2006/relationships/slide" Target="slide17.xml"/><Relationship Id="rId1" Type="http://schemas.openxmlformats.org/officeDocument/2006/relationships/themeOverride" Target="../theme/themeOverride6.xml"/><Relationship Id="rId6" Type="http://schemas.openxmlformats.org/officeDocument/2006/relationships/tags" Target="../tags/tag64.xml"/><Relationship Id="rId11" Type="http://schemas.openxmlformats.org/officeDocument/2006/relationships/tags" Target="../tags/tag69.xml"/><Relationship Id="rId24" Type="http://schemas.openxmlformats.org/officeDocument/2006/relationships/slide" Target="slide61.xml"/><Relationship Id="rId5" Type="http://schemas.openxmlformats.org/officeDocument/2006/relationships/tags" Target="../tags/tag63.xml"/><Relationship Id="rId15" Type="http://schemas.openxmlformats.org/officeDocument/2006/relationships/slide" Target="slide3.xml"/><Relationship Id="rId23" Type="http://schemas.openxmlformats.org/officeDocument/2006/relationships/slide" Target="slide23.xml"/><Relationship Id="rId10" Type="http://schemas.openxmlformats.org/officeDocument/2006/relationships/tags" Target="../tags/tag68.xml"/><Relationship Id="rId19" Type="http://schemas.openxmlformats.org/officeDocument/2006/relationships/slide" Target="slide15.xml"/><Relationship Id="rId4" Type="http://schemas.openxmlformats.org/officeDocument/2006/relationships/tags" Target="../tags/tag62.xml"/><Relationship Id="rId9" Type="http://schemas.openxmlformats.org/officeDocument/2006/relationships/tags" Target="../tags/tag67.xml"/><Relationship Id="rId14" Type="http://schemas.openxmlformats.org/officeDocument/2006/relationships/image" Target="../media/image6.png"/><Relationship Id="rId22" Type="http://schemas.openxmlformats.org/officeDocument/2006/relationships/slide" Target="slide2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tags" Target="../tags/tag71.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9.xml.rels><?xml version="1.0" encoding="UTF-8" standalone="yes"?>
<Relationships xmlns="http://schemas.openxmlformats.org/package/2006/relationships"><Relationship Id="rId8" Type="http://schemas.openxmlformats.org/officeDocument/2006/relationships/tags" Target="../tags/tag78.xml"/><Relationship Id="rId13" Type="http://schemas.openxmlformats.org/officeDocument/2006/relationships/slideLayout" Target="../slideLayouts/slideLayout21.xml"/><Relationship Id="rId18" Type="http://schemas.openxmlformats.org/officeDocument/2006/relationships/slide" Target="slide10.xml"/><Relationship Id="rId3" Type="http://schemas.openxmlformats.org/officeDocument/2006/relationships/tags" Target="../tags/tag73.xml"/><Relationship Id="rId21" Type="http://schemas.openxmlformats.org/officeDocument/2006/relationships/slide" Target="slide19.xml"/><Relationship Id="rId7" Type="http://schemas.openxmlformats.org/officeDocument/2006/relationships/tags" Target="../tags/tag77.xml"/><Relationship Id="rId12" Type="http://schemas.openxmlformats.org/officeDocument/2006/relationships/tags" Target="../tags/tag82.xml"/><Relationship Id="rId17" Type="http://schemas.openxmlformats.org/officeDocument/2006/relationships/slide" Target="slide8.xml"/><Relationship Id="rId2" Type="http://schemas.openxmlformats.org/officeDocument/2006/relationships/tags" Target="../tags/tag72.xml"/><Relationship Id="rId16" Type="http://schemas.openxmlformats.org/officeDocument/2006/relationships/slide" Target="slide4.xml"/><Relationship Id="rId20" Type="http://schemas.openxmlformats.org/officeDocument/2006/relationships/slide" Target="slide17.xml"/><Relationship Id="rId1" Type="http://schemas.openxmlformats.org/officeDocument/2006/relationships/themeOverride" Target="../theme/themeOverride7.xml"/><Relationship Id="rId6" Type="http://schemas.openxmlformats.org/officeDocument/2006/relationships/tags" Target="../tags/tag76.xml"/><Relationship Id="rId11" Type="http://schemas.openxmlformats.org/officeDocument/2006/relationships/tags" Target="../tags/tag81.xml"/><Relationship Id="rId24" Type="http://schemas.openxmlformats.org/officeDocument/2006/relationships/slide" Target="slide61.xml"/><Relationship Id="rId5" Type="http://schemas.openxmlformats.org/officeDocument/2006/relationships/tags" Target="../tags/tag75.xml"/><Relationship Id="rId15" Type="http://schemas.openxmlformats.org/officeDocument/2006/relationships/slide" Target="slide3.xml"/><Relationship Id="rId23" Type="http://schemas.openxmlformats.org/officeDocument/2006/relationships/slide" Target="slide23.xml"/><Relationship Id="rId10" Type="http://schemas.openxmlformats.org/officeDocument/2006/relationships/tags" Target="../tags/tag80.xml"/><Relationship Id="rId19" Type="http://schemas.openxmlformats.org/officeDocument/2006/relationships/slide" Target="slide15.xml"/><Relationship Id="rId4" Type="http://schemas.openxmlformats.org/officeDocument/2006/relationships/tags" Target="../tags/tag74.xml"/><Relationship Id="rId9" Type="http://schemas.openxmlformats.org/officeDocument/2006/relationships/tags" Target="../tags/tag79.xml"/><Relationship Id="rId14" Type="http://schemas.openxmlformats.org/officeDocument/2006/relationships/image" Target="../media/image6.png"/><Relationship Id="rId22" Type="http://schemas.openxmlformats.org/officeDocument/2006/relationships/slide" Target="slide21.xml"/></Relationships>
</file>

<file path=ppt/slides/_rels/slide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92.xml"/><Relationship Id="rId1" Type="http://schemas.openxmlformats.org/officeDocument/2006/relationships/tags" Target="../tags/tag83.xml"/><Relationship Id="rId5" Type="http://schemas.openxmlformats.org/officeDocument/2006/relationships/image" Target="../media/image24.pn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8" Type="http://schemas.openxmlformats.org/officeDocument/2006/relationships/tags" Target="../tags/tag90.xml"/><Relationship Id="rId13" Type="http://schemas.openxmlformats.org/officeDocument/2006/relationships/slideLayout" Target="../slideLayouts/slideLayout21.xml"/><Relationship Id="rId18" Type="http://schemas.openxmlformats.org/officeDocument/2006/relationships/slide" Target="slide10.xml"/><Relationship Id="rId3" Type="http://schemas.openxmlformats.org/officeDocument/2006/relationships/tags" Target="../tags/tag85.xml"/><Relationship Id="rId21" Type="http://schemas.openxmlformats.org/officeDocument/2006/relationships/slide" Target="slide19.xml"/><Relationship Id="rId7" Type="http://schemas.openxmlformats.org/officeDocument/2006/relationships/tags" Target="../tags/tag89.xml"/><Relationship Id="rId12" Type="http://schemas.openxmlformats.org/officeDocument/2006/relationships/tags" Target="../tags/tag94.xml"/><Relationship Id="rId17" Type="http://schemas.openxmlformats.org/officeDocument/2006/relationships/slide" Target="slide8.xml"/><Relationship Id="rId2" Type="http://schemas.openxmlformats.org/officeDocument/2006/relationships/tags" Target="../tags/tag84.xml"/><Relationship Id="rId16" Type="http://schemas.openxmlformats.org/officeDocument/2006/relationships/slide" Target="slide4.xml"/><Relationship Id="rId20" Type="http://schemas.openxmlformats.org/officeDocument/2006/relationships/slide" Target="slide17.xml"/><Relationship Id="rId1" Type="http://schemas.openxmlformats.org/officeDocument/2006/relationships/themeOverride" Target="../theme/themeOverride8.xml"/><Relationship Id="rId6" Type="http://schemas.openxmlformats.org/officeDocument/2006/relationships/tags" Target="../tags/tag88.xml"/><Relationship Id="rId11" Type="http://schemas.openxmlformats.org/officeDocument/2006/relationships/tags" Target="../tags/tag93.xml"/><Relationship Id="rId24" Type="http://schemas.openxmlformats.org/officeDocument/2006/relationships/slide" Target="slide61.xml"/><Relationship Id="rId5" Type="http://schemas.openxmlformats.org/officeDocument/2006/relationships/tags" Target="../tags/tag87.xml"/><Relationship Id="rId15" Type="http://schemas.openxmlformats.org/officeDocument/2006/relationships/slide" Target="slide3.xml"/><Relationship Id="rId23" Type="http://schemas.openxmlformats.org/officeDocument/2006/relationships/slide" Target="slide23.xml"/><Relationship Id="rId10" Type="http://schemas.openxmlformats.org/officeDocument/2006/relationships/tags" Target="../tags/tag92.xml"/><Relationship Id="rId19" Type="http://schemas.openxmlformats.org/officeDocument/2006/relationships/slide" Target="slide15.xml"/><Relationship Id="rId4" Type="http://schemas.openxmlformats.org/officeDocument/2006/relationships/tags" Target="../tags/tag86.xml"/><Relationship Id="rId9" Type="http://schemas.openxmlformats.org/officeDocument/2006/relationships/tags" Target="../tags/tag91.xml"/><Relationship Id="rId14" Type="http://schemas.openxmlformats.org/officeDocument/2006/relationships/image" Target="../media/image6.png"/><Relationship Id="rId22" Type="http://schemas.openxmlformats.org/officeDocument/2006/relationships/slide" Target="slide21.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5.xml"/><Relationship Id="rId1" Type="http://schemas.openxmlformats.org/officeDocument/2006/relationships/tags" Target="../tags/tag95.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8" Type="http://schemas.openxmlformats.org/officeDocument/2006/relationships/tags" Target="../tags/tag102.xml"/><Relationship Id="rId13" Type="http://schemas.openxmlformats.org/officeDocument/2006/relationships/tags" Target="../tags/tag107.xml"/><Relationship Id="rId18" Type="http://schemas.openxmlformats.org/officeDocument/2006/relationships/slide" Target="slide3.xml"/><Relationship Id="rId26" Type="http://schemas.openxmlformats.org/officeDocument/2006/relationships/slide" Target="slide44.xml"/><Relationship Id="rId3" Type="http://schemas.openxmlformats.org/officeDocument/2006/relationships/tags" Target="../tags/tag97.xml"/><Relationship Id="rId21" Type="http://schemas.openxmlformats.org/officeDocument/2006/relationships/slide" Target="slide31.xml"/><Relationship Id="rId7" Type="http://schemas.openxmlformats.org/officeDocument/2006/relationships/tags" Target="../tags/tag101.xml"/><Relationship Id="rId12" Type="http://schemas.openxmlformats.org/officeDocument/2006/relationships/tags" Target="../tags/tag106.xml"/><Relationship Id="rId17" Type="http://schemas.openxmlformats.org/officeDocument/2006/relationships/image" Target="../media/image6.png"/><Relationship Id="rId25" Type="http://schemas.openxmlformats.org/officeDocument/2006/relationships/slide" Target="slide41.xml"/><Relationship Id="rId2" Type="http://schemas.openxmlformats.org/officeDocument/2006/relationships/tags" Target="../tags/tag96.xml"/><Relationship Id="rId16" Type="http://schemas.openxmlformats.org/officeDocument/2006/relationships/slideLayout" Target="../slideLayouts/slideLayout21.xml"/><Relationship Id="rId20" Type="http://schemas.openxmlformats.org/officeDocument/2006/relationships/slide" Target="slide24.xml"/><Relationship Id="rId29" Type="http://schemas.openxmlformats.org/officeDocument/2006/relationships/slide" Target="slide55.xml"/><Relationship Id="rId1" Type="http://schemas.openxmlformats.org/officeDocument/2006/relationships/themeOverride" Target="../theme/themeOverride9.xml"/><Relationship Id="rId6" Type="http://schemas.openxmlformats.org/officeDocument/2006/relationships/tags" Target="../tags/tag100.xml"/><Relationship Id="rId11" Type="http://schemas.openxmlformats.org/officeDocument/2006/relationships/tags" Target="../tags/tag105.xml"/><Relationship Id="rId24" Type="http://schemas.openxmlformats.org/officeDocument/2006/relationships/slide" Target="slide39.xml"/><Relationship Id="rId5" Type="http://schemas.openxmlformats.org/officeDocument/2006/relationships/tags" Target="../tags/tag99.xml"/><Relationship Id="rId15" Type="http://schemas.openxmlformats.org/officeDocument/2006/relationships/tags" Target="../tags/tag109.xml"/><Relationship Id="rId23" Type="http://schemas.openxmlformats.org/officeDocument/2006/relationships/slide" Target="slide37.xml"/><Relationship Id="rId28" Type="http://schemas.openxmlformats.org/officeDocument/2006/relationships/slide" Target="slide52.xml"/><Relationship Id="rId10" Type="http://schemas.openxmlformats.org/officeDocument/2006/relationships/tags" Target="../tags/tag104.xml"/><Relationship Id="rId19" Type="http://schemas.openxmlformats.org/officeDocument/2006/relationships/slide" Target="slide23.xml"/><Relationship Id="rId4" Type="http://schemas.openxmlformats.org/officeDocument/2006/relationships/tags" Target="../tags/tag98.xml"/><Relationship Id="rId9" Type="http://schemas.openxmlformats.org/officeDocument/2006/relationships/tags" Target="../tags/tag103.xml"/><Relationship Id="rId14" Type="http://schemas.openxmlformats.org/officeDocument/2006/relationships/tags" Target="../tags/tag108.xml"/><Relationship Id="rId22" Type="http://schemas.openxmlformats.org/officeDocument/2006/relationships/slide" Target="slide33.xml"/><Relationship Id="rId27" Type="http://schemas.openxmlformats.org/officeDocument/2006/relationships/slide" Target="slide47.xml"/><Relationship Id="rId30" Type="http://schemas.openxmlformats.org/officeDocument/2006/relationships/slide" Target="slide61.xml"/></Relationships>
</file>

<file path=ppt/slides/_rels/slide24.xml.rels><?xml version="1.0" encoding="UTF-8" standalone="yes"?>
<Relationships xmlns="http://schemas.openxmlformats.org/package/2006/relationships"><Relationship Id="rId8" Type="http://schemas.openxmlformats.org/officeDocument/2006/relationships/tags" Target="../tags/tag116.xml"/><Relationship Id="rId13" Type="http://schemas.openxmlformats.org/officeDocument/2006/relationships/tags" Target="../tags/tag121.xml"/><Relationship Id="rId18" Type="http://schemas.openxmlformats.org/officeDocument/2006/relationships/slide" Target="slide3.xml"/><Relationship Id="rId26" Type="http://schemas.openxmlformats.org/officeDocument/2006/relationships/slide" Target="slide44.xml"/><Relationship Id="rId3" Type="http://schemas.openxmlformats.org/officeDocument/2006/relationships/tags" Target="../tags/tag111.xml"/><Relationship Id="rId21" Type="http://schemas.openxmlformats.org/officeDocument/2006/relationships/slide" Target="slide31.xml"/><Relationship Id="rId7" Type="http://schemas.openxmlformats.org/officeDocument/2006/relationships/tags" Target="../tags/tag115.xml"/><Relationship Id="rId12" Type="http://schemas.openxmlformats.org/officeDocument/2006/relationships/tags" Target="../tags/tag120.xml"/><Relationship Id="rId17" Type="http://schemas.openxmlformats.org/officeDocument/2006/relationships/image" Target="../media/image6.png"/><Relationship Id="rId25" Type="http://schemas.openxmlformats.org/officeDocument/2006/relationships/slide" Target="slide41.xml"/><Relationship Id="rId2" Type="http://schemas.openxmlformats.org/officeDocument/2006/relationships/tags" Target="../tags/tag110.xml"/><Relationship Id="rId16" Type="http://schemas.openxmlformats.org/officeDocument/2006/relationships/slideLayout" Target="../slideLayouts/slideLayout21.xml"/><Relationship Id="rId20" Type="http://schemas.openxmlformats.org/officeDocument/2006/relationships/slide" Target="slide24.xml"/><Relationship Id="rId29" Type="http://schemas.openxmlformats.org/officeDocument/2006/relationships/slide" Target="slide55.xml"/><Relationship Id="rId1" Type="http://schemas.openxmlformats.org/officeDocument/2006/relationships/themeOverride" Target="../theme/themeOverride10.xml"/><Relationship Id="rId6" Type="http://schemas.openxmlformats.org/officeDocument/2006/relationships/tags" Target="../tags/tag114.xml"/><Relationship Id="rId11" Type="http://schemas.openxmlformats.org/officeDocument/2006/relationships/tags" Target="../tags/tag119.xml"/><Relationship Id="rId24" Type="http://schemas.openxmlformats.org/officeDocument/2006/relationships/slide" Target="slide39.xml"/><Relationship Id="rId5" Type="http://schemas.openxmlformats.org/officeDocument/2006/relationships/tags" Target="../tags/tag113.xml"/><Relationship Id="rId15" Type="http://schemas.openxmlformats.org/officeDocument/2006/relationships/tags" Target="../tags/tag123.xml"/><Relationship Id="rId23" Type="http://schemas.openxmlformats.org/officeDocument/2006/relationships/slide" Target="slide37.xml"/><Relationship Id="rId28" Type="http://schemas.openxmlformats.org/officeDocument/2006/relationships/slide" Target="slide52.xml"/><Relationship Id="rId10" Type="http://schemas.openxmlformats.org/officeDocument/2006/relationships/tags" Target="../tags/tag118.xml"/><Relationship Id="rId19" Type="http://schemas.openxmlformats.org/officeDocument/2006/relationships/slide" Target="slide23.xml"/><Relationship Id="rId4" Type="http://schemas.openxmlformats.org/officeDocument/2006/relationships/tags" Target="../tags/tag112.xml"/><Relationship Id="rId9" Type="http://schemas.openxmlformats.org/officeDocument/2006/relationships/tags" Target="../tags/tag117.xml"/><Relationship Id="rId14" Type="http://schemas.openxmlformats.org/officeDocument/2006/relationships/tags" Target="../tags/tag122.xml"/><Relationship Id="rId22" Type="http://schemas.openxmlformats.org/officeDocument/2006/relationships/slide" Target="slide33.xml"/><Relationship Id="rId27" Type="http://schemas.openxmlformats.org/officeDocument/2006/relationships/slide" Target="slide47.xml"/><Relationship Id="rId30" Type="http://schemas.openxmlformats.org/officeDocument/2006/relationships/slide" Target="slide6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24.xml"/><Relationship Id="rId4" Type="http://schemas.openxmlformats.org/officeDocument/2006/relationships/image" Target="../media/image4.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125.xml"/><Relationship Id="rId4" Type="http://schemas.openxmlformats.org/officeDocument/2006/relationships/image" Target="../media/image4.png"/></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slideLayout" Target="../slideLayouts/slideLayout44.xml"/><Relationship Id="rId1" Type="http://schemas.openxmlformats.org/officeDocument/2006/relationships/themeOverride" Target="../theme/themeOverride11.xml"/><Relationship Id="rId4" Type="http://schemas.openxmlformats.org/officeDocument/2006/relationships/image" Target="../media/image4.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26.xml"/><Relationship Id="rId4" Type="http://schemas.openxmlformats.org/officeDocument/2006/relationships/image" Target="../media/image4.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12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21.xml"/><Relationship Id="rId18" Type="http://schemas.openxmlformats.org/officeDocument/2006/relationships/slide" Target="slide10.xml"/><Relationship Id="rId3" Type="http://schemas.openxmlformats.org/officeDocument/2006/relationships/tags" Target="../tags/tag3.xml"/><Relationship Id="rId21" Type="http://schemas.openxmlformats.org/officeDocument/2006/relationships/slide" Target="slide19.xml"/><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 Target="slide8.xml"/><Relationship Id="rId2" Type="http://schemas.openxmlformats.org/officeDocument/2006/relationships/tags" Target="../tags/tag2.xml"/><Relationship Id="rId16" Type="http://schemas.openxmlformats.org/officeDocument/2006/relationships/slide" Target="slide4.xml"/><Relationship Id="rId20" Type="http://schemas.openxmlformats.org/officeDocument/2006/relationships/slide" Target="slide17.xml"/><Relationship Id="rId1" Type="http://schemas.openxmlformats.org/officeDocument/2006/relationships/themeOverride" Target="../theme/themeOverride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slide" Target="slide61.xml"/><Relationship Id="rId5" Type="http://schemas.openxmlformats.org/officeDocument/2006/relationships/tags" Target="../tags/tag5.xml"/><Relationship Id="rId15" Type="http://schemas.openxmlformats.org/officeDocument/2006/relationships/slide" Target="slide3.xml"/><Relationship Id="rId23" Type="http://schemas.openxmlformats.org/officeDocument/2006/relationships/slide" Target="slide23.xml"/><Relationship Id="rId10" Type="http://schemas.openxmlformats.org/officeDocument/2006/relationships/tags" Target="../tags/tag10.xml"/><Relationship Id="rId19" Type="http://schemas.openxmlformats.org/officeDocument/2006/relationships/slide" Target="slide15.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6.png"/><Relationship Id="rId22" Type="http://schemas.openxmlformats.org/officeDocument/2006/relationships/slide" Target="slide21.xml"/></Relationships>
</file>

<file path=ppt/slides/_rels/slide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8" Type="http://schemas.openxmlformats.org/officeDocument/2006/relationships/tags" Target="../tags/tag134.xml"/><Relationship Id="rId13" Type="http://schemas.openxmlformats.org/officeDocument/2006/relationships/tags" Target="../tags/tag139.xml"/><Relationship Id="rId18" Type="http://schemas.openxmlformats.org/officeDocument/2006/relationships/slide" Target="slide3.xml"/><Relationship Id="rId26" Type="http://schemas.openxmlformats.org/officeDocument/2006/relationships/slide" Target="slide44.xml"/><Relationship Id="rId3" Type="http://schemas.openxmlformats.org/officeDocument/2006/relationships/tags" Target="../tags/tag129.xml"/><Relationship Id="rId21" Type="http://schemas.openxmlformats.org/officeDocument/2006/relationships/slide" Target="slide31.xml"/><Relationship Id="rId7" Type="http://schemas.openxmlformats.org/officeDocument/2006/relationships/tags" Target="../tags/tag133.xml"/><Relationship Id="rId12" Type="http://schemas.openxmlformats.org/officeDocument/2006/relationships/tags" Target="../tags/tag138.xml"/><Relationship Id="rId17" Type="http://schemas.openxmlformats.org/officeDocument/2006/relationships/image" Target="../media/image6.png"/><Relationship Id="rId25" Type="http://schemas.openxmlformats.org/officeDocument/2006/relationships/slide" Target="slide41.xml"/><Relationship Id="rId2" Type="http://schemas.openxmlformats.org/officeDocument/2006/relationships/tags" Target="../tags/tag128.xml"/><Relationship Id="rId16" Type="http://schemas.openxmlformats.org/officeDocument/2006/relationships/slideLayout" Target="../slideLayouts/slideLayout21.xml"/><Relationship Id="rId20" Type="http://schemas.openxmlformats.org/officeDocument/2006/relationships/slide" Target="slide24.xml"/><Relationship Id="rId29" Type="http://schemas.openxmlformats.org/officeDocument/2006/relationships/slide" Target="slide55.xml"/><Relationship Id="rId1" Type="http://schemas.openxmlformats.org/officeDocument/2006/relationships/themeOverride" Target="../theme/themeOverride12.xml"/><Relationship Id="rId6" Type="http://schemas.openxmlformats.org/officeDocument/2006/relationships/tags" Target="../tags/tag132.xml"/><Relationship Id="rId11" Type="http://schemas.openxmlformats.org/officeDocument/2006/relationships/tags" Target="../tags/tag137.xml"/><Relationship Id="rId24" Type="http://schemas.openxmlformats.org/officeDocument/2006/relationships/slide" Target="slide39.xml"/><Relationship Id="rId5" Type="http://schemas.openxmlformats.org/officeDocument/2006/relationships/tags" Target="../tags/tag131.xml"/><Relationship Id="rId15" Type="http://schemas.openxmlformats.org/officeDocument/2006/relationships/tags" Target="../tags/tag141.xml"/><Relationship Id="rId23" Type="http://schemas.openxmlformats.org/officeDocument/2006/relationships/slide" Target="slide37.xml"/><Relationship Id="rId28" Type="http://schemas.openxmlformats.org/officeDocument/2006/relationships/slide" Target="slide52.xml"/><Relationship Id="rId10" Type="http://schemas.openxmlformats.org/officeDocument/2006/relationships/tags" Target="../tags/tag136.xml"/><Relationship Id="rId19" Type="http://schemas.openxmlformats.org/officeDocument/2006/relationships/slide" Target="slide23.xml"/><Relationship Id="rId4" Type="http://schemas.openxmlformats.org/officeDocument/2006/relationships/tags" Target="../tags/tag130.xml"/><Relationship Id="rId9" Type="http://schemas.openxmlformats.org/officeDocument/2006/relationships/tags" Target="../tags/tag135.xml"/><Relationship Id="rId14" Type="http://schemas.openxmlformats.org/officeDocument/2006/relationships/tags" Target="../tags/tag140.xml"/><Relationship Id="rId22" Type="http://schemas.openxmlformats.org/officeDocument/2006/relationships/slide" Target="slide33.xml"/><Relationship Id="rId27" Type="http://schemas.openxmlformats.org/officeDocument/2006/relationships/slide" Target="slide47.xml"/><Relationship Id="rId30" Type="http://schemas.openxmlformats.org/officeDocument/2006/relationships/slide" Target="slide61.xml"/></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tags" Target="../tags/tag142.xml"/><Relationship Id="rId1" Type="http://schemas.openxmlformats.org/officeDocument/2006/relationships/themeOverride" Target="../theme/themeOverride13.xml"/><Relationship Id="rId4" Type="http://schemas.openxmlformats.org/officeDocument/2006/relationships/notesSlide" Target="../notesSlides/notesSlide14.xml"/></Relationships>
</file>

<file path=ppt/slides/_rels/slide33.xml.rels><?xml version="1.0" encoding="UTF-8" standalone="yes"?>
<Relationships xmlns="http://schemas.openxmlformats.org/package/2006/relationships"><Relationship Id="rId8" Type="http://schemas.openxmlformats.org/officeDocument/2006/relationships/tags" Target="../tags/tag149.xml"/><Relationship Id="rId13" Type="http://schemas.openxmlformats.org/officeDocument/2006/relationships/tags" Target="../tags/tag154.xml"/><Relationship Id="rId18" Type="http://schemas.openxmlformats.org/officeDocument/2006/relationships/slide" Target="slide3.xml"/><Relationship Id="rId26" Type="http://schemas.openxmlformats.org/officeDocument/2006/relationships/slide" Target="slide44.xml"/><Relationship Id="rId3" Type="http://schemas.openxmlformats.org/officeDocument/2006/relationships/tags" Target="../tags/tag144.xml"/><Relationship Id="rId21" Type="http://schemas.openxmlformats.org/officeDocument/2006/relationships/slide" Target="slide31.xml"/><Relationship Id="rId7" Type="http://schemas.openxmlformats.org/officeDocument/2006/relationships/tags" Target="../tags/tag148.xml"/><Relationship Id="rId12" Type="http://schemas.openxmlformats.org/officeDocument/2006/relationships/tags" Target="../tags/tag153.xml"/><Relationship Id="rId17" Type="http://schemas.openxmlformats.org/officeDocument/2006/relationships/image" Target="../media/image6.png"/><Relationship Id="rId25" Type="http://schemas.openxmlformats.org/officeDocument/2006/relationships/slide" Target="slide41.xml"/><Relationship Id="rId2" Type="http://schemas.openxmlformats.org/officeDocument/2006/relationships/tags" Target="../tags/tag143.xml"/><Relationship Id="rId16" Type="http://schemas.openxmlformats.org/officeDocument/2006/relationships/slideLayout" Target="../slideLayouts/slideLayout21.xml"/><Relationship Id="rId20" Type="http://schemas.openxmlformats.org/officeDocument/2006/relationships/slide" Target="slide24.xml"/><Relationship Id="rId29" Type="http://schemas.openxmlformats.org/officeDocument/2006/relationships/slide" Target="slide55.xml"/><Relationship Id="rId1" Type="http://schemas.openxmlformats.org/officeDocument/2006/relationships/themeOverride" Target="../theme/themeOverride14.xml"/><Relationship Id="rId6" Type="http://schemas.openxmlformats.org/officeDocument/2006/relationships/tags" Target="../tags/tag147.xml"/><Relationship Id="rId11" Type="http://schemas.openxmlformats.org/officeDocument/2006/relationships/tags" Target="../tags/tag152.xml"/><Relationship Id="rId24" Type="http://schemas.openxmlformats.org/officeDocument/2006/relationships/slide" Target="slide39.xml"/><Relationship Id="rId5" Type="http://schemas.openxmlformats.org/officeDocument/2006/relationships/tags" Target="../tags/tag146.xml"/><Relationship Id="rId15" Type="http://schemas.openxmlformats.org/officeDocument/2006/relationships/tags" Target="../tags/tag156.xml"/><Relationship Id="rId23" Type="http://schemas.openxmlformats.org/officeDocument/2006/relationships/slide" Target="slide37.xml"/><Relationship Id="rId28" Type="http://schemas.openxmlformats.org/officeDocument/2006/relationships/slide" Target="slide52.xml"/><Relationship Id="rId10" Type="http://schemas.openxmlformats.org/officeDocument/2006/relationships/tags" Target="../tags/tag151.xml"/><Relationship Id="rId19" Type="http://schemas.openxmlformats.org/officeDocument/2006/relationships/slide" Target="slide23.xml"/><Relationship Id="rId4" Type="http://schemas.openxmlformats.org/officeDocument/2006/relationships/tags" Target="../tags/tag145.xml"/><Relationship Id="rId9" Type="http://schemas.openxmlformats.org/officeDocument/2006/relationships/tags" Target="../tags/tag150.xml"/><Relationship Id="rId14" Type="http://schemas.openxmlformats.org/officeDocument/2006/relationships/tags" Target="../tags/tag155.xml"/><Relationship Id="rId22" Type="http://schemas.openxmlformats.org/officeDocument/2006/relationships/slide" Target="slide33.xml"/><Relationship Id="rId27" Type="http://schemas.openxmlformats.org/officeDocument/2006/relationships/slide" Target="slide47.xml"/><Relationship Id="rId30" Type="http://schemas.openxmlformats.org/officeDocument/2006/relationships/slide" Target="slide61.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157.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158.xm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159.xm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8" Type="http://schemas.openxmlformats.org/officeDocument/2006/relationships/tags" Target="../tags/tag166.xml"/><Relationship Id="rId13" Type="http://schemas.openxmlformats.org/officeDocument/2006/relationships/tags" Target="../tags/tag171.xml"/><Relationship Id="rId18" Type="http://schemas.openxmlformats.org/officeDocument/2006/relationships/slide" Target="slide3.xml"/><Relationship Id="rId26" Type="http://schemas.openxmlformats.org/officeDocument/2006/relationships/slide" Target="slide44.xml"/><Relationship Id="rId3" Type="http://schemas.openxmlformats.org/officeDocument/2006/relationships/tags" Target="../tags/tag161.xml"/><Relationship Id="rId21" Type="http://schemas.openxmlformats.org/officeDocument/2006/relationships/slide" Target="slide31.xml"/><Relationship Id="rId7" Type="http://schemas.openxmlformats.org/officeDocument/2006/relationships/tags" Target="../tags/tag165.xml"/><Relationship Id="rId12" Type="http://schemas.openxmlformats.org/officeDocument/2006/relationships/tags" Target="../tags/tag170.xml"/><Relationship Id="rId17" Type="http://schemas.openxmlformats.org/officeDocument/2006/relationships/image" Target="../media/image6.png"/><Relationship Id="rId25" Type="http://schemas.openxmlformats.org/officeDocument/2006/relationships/slide" Target="slide41.xml"/><Relationship Id="rId2" Type="http://schemas.openxmlformats.org/officeDocument/2006/relationships/tags" Target="../tags/tag160.xml"/><Relationship Id="rId16" Type="http://schemas.openxmlformats.org/officeDocument/2006/relationships/slideLayout" Target="../slideLayouts/slideLayout21.xml"/><Relationship Id="rId20" Type="http://schemas.openxmlformats.org/officeDocument/2006/relationships/slide" Target="slide24.xml"/><Relationship Id="rId29" Type="http://schemas.openxmlformats.org/officeDocument/2006/relationships/slide" Target="slide55.xml"/><Relationship Id="rId1" Type="http://schemas.openxmlformats.org/officeDocument/2006/relationships/themeOverride" Target="../theme/themeOverride15.xml"/><Relationship Id="rId6" Type="http://schemas.openxmlformats.org/officeDocument/2006/relationships/tags" Target="../tags/tag164.xml"/><Relationship Id="rId11" Type="http://schemas.openxmlformats.org/officeDocument/2006/relationships/tags" Target="../tags/tag169.xml"/><Relationship Id="rId24" Type="http://schemas.openxmlformats.org/officeDocument/2006/relationships/slide" Target="slide39.xml"/><Relationship Id="rId5" Type="http://schemas.openxmlformats.org/officeDocument/2006/relationships/tags" Target="../tags/tag163.xml"/><Relationship Id="rId15" Type="http://schemas.openxmlformats.org/officeDocument/2006/relationships/tags" Target="../tags/tag173.xml"/><Relationship Id="rId23" Type="http://schemas.openxmlformats.org/officeDocument/2006/relationships/slide" Target="slide37.xml"/><Relationship Id="rId28" Type="http://schemas.openxmlformats.org/officeDocument/2006/relationships/slide" Target="slide52.xml"/><Relationship Id="rId10" Type="http://schemas.openxmlformats.org/officeDocument/2006/relationships/tags" Target="../tags/tag168.xml"/><Relationship Id="rId19" Type="http://schemas.openxmlformats.org/officeDocument/2006/relationships/slide" Target="slide23.xml"/><Relationship Id="rId4" Type="http://schemas.openxmlformats.org/officeDocument/2006/relationships/tags" Target="../tags/tag162.xml"/><Relationship Id="rId9" Type="http://schemas.openxmlformats.org/officeDocument/2006/relationships/tags" Target="../tags/tag167.xml"/><Relationship Id="rId14" Type="http://schemas.openxmlformats.org/officeDocument/2006/relationships/tags" Target="../tags/tag172.xml"/><Relationship Id="rId22" Type="http://schemas.openxmlformats.org/officeDocument/2006/relationships/slide" Target="slide33.xml"/><Relationship Id="rId27" Type="http://schemas.openxmlformats.org/officeDocument/2006/relationships/slide" Target="slide47.xml"/><Relationship Id="rId30" Type="http://schemas.openxmlformats.org/officeDocument/2006/relationships/slide" Target="slide61.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174.xml"/><Relationship Id="rId4" Type="http://schemas.openxmlformats.org/officeDocument/2006/relationships/image" Target="../media/image28.png"/></Relationships>
</file>

<file path=ppt/slides/_rels/slide39.xml.rels><?xml version="1.0" encoding="UTF-8" standalone="yes"?>
<Relationships xmlns="http://schemas.openxmlformats.org/package/2006/relationships"><Relationship Id="rId8" Type="http://schemas.openxmlformats.org/officeDocument/2006/relationships/tags" Target="../tags/tag181.xml"/><Relationship Id="rId13" Type="http://schemas.openxmlformats.org/officeDocument/2006/relationships/tags" Target="../tags/tag186.xml"/><Relationship Id="rId18" Type="http://schemas.openxmlformats.org/officeDocument/2006/relationships/slide" Target="slide3.xml"/><Relationship Id="rId26" Type="http://schemas.openxmlformats.org/officeDocument/2006/relationships/slide" Target="slide44.xml"/><Relationship Id="rId3" Type="http://schemas.openxmlformats.org/officeDocument/2006/relationships/tags" Target="../tags/tag176.xml"/><Relationship Id="rId21" Type="http://schemas.openxmlformats.org/officeDocument/2006/relationships/slide" Target="slide31.xml"/><Relationship Id="rId7" Type="http://schemas.openxmlformats.org/officeDocument/2006/relationships/tags" Target="../tags/tag180.xml"/><Relationship Id="rId12" Type="http://schemas.openxmlformats.org/officeDocument/2006/relationships/tags" Target="../tags/tag185.xml"/><Relationship Id="rId17" Type="http://schemas.openxmlformats.org/officeDocument/2006/relationships/image" Target="../media/image6.png"/><Relationship Id="rId25" Type="http://schemas.openxmlformats.org/officeDocument/2006/relationships/slide" Target="slide41.xml"/><Relationship Id="rId2" Type="http://schemas.openxmlformats.org/officeDocument/2006/relationships/tags" Target="../tags/tag175.xml"/><Relationship Id="rId16" Type="http://schemas.openxmlformats.org/officeDocument/2006/relationships/slideLayout" Target="../slideLayouts/slideLayout21.xml"/><Relationship Id="rId20" Type="http://schemas.openxmlformats.org/officeDocument/2006/relationships/slide" Target="slide24.xml"/><Relationship Id="rId29" Type="http://schemas.openxmlformats.org/officeDocument/2006/relationships/slide" Target="slide55.xml"/><Relationship Id="rId1" Type="http://schemas.openxmlformats.org/officeDocument/2006/relationships/themeOverride" Target="../theme/themeOverride16.xml"/><Relationship Id="rId6" Type="http://schemas.openxmlformats.org/officeDocument/2006/relationships/tags" Target="../tags/tag179.xml"/><Relationship Id="rId11" Type="http://schemas.openxmlformats.org/officeDocument/2006/relationships/tags" Target="../tags/tag184.xml"/><Relationship Id="rId24" Type="http://schemas.openxmlformats.org/officeDocument/2006/relationships/slide" Target="slide39.xml"/><Relationship Id="rId5" Type="http://schemas.openxmlformats.org/officeDocument/2006/relationships/tags" Target="../tags/tag178.xml"/><Relationship Id="rId15" Type="http://schemas.openxmlformats.org/officeDocument/2006/relationships/tags" Target="../tags/tag188.xml"/><Relationship Id="rId23" Type="http://schemas.openxmlformats.org/officeDocument/2006/relationships/slide" Target="slide37.xml"/><Relationship Id="rId28" Type="http://schemas.openxmlformats.org/officeDocument/2006/relationships/slide" Target="slide52.xml"/><Relationship Id="rId10" Type="http://schemas.openxmlformats.org/officeDocument/2006/relationships/tags" Target="../tags/tag183.xml"/><Relationship Id="rId19" Type="http://schemas.openxmlformats.org/officeDocument/2006/relationships/slide" Target="slide23.xml"/><Relationship Id="rId4" Type="http://schemas.openxmlformats.org/officeDocument/2006/relationships/tags" Target="../tags/tag177.xml"/><Relationship Id="rId9" Type="http://schemas.openxmlformats.org/officeDocument/2006/relationships/tags" Target="../tags/tag182.xml"/><Relationship Id="rId14" Type="http://schemas.openxmlformats.org/officeDocument/2006/relationships/tags" Target="../tags/tag187.xml"/><Relationship Id="rId22" Type="http://schemas.openxmlformats.org/officeDocument/2006/relationships/slide" Target="slide33.xml"/><Relationship Id="rId27" Type="http://schemas.openxmlformats.org/officeDocument/2006/relationships/slide" Target="slide47.xml"/><Relationship Id="rId30" Type="http://schemas.openxmlformats.org/officeDocument/2006/relationships/slide" Target="slide61.xml"/></Relationships>
</file>

<file path=ppt/slides/_rels/slide4.xml.rels><?xml version="1.0" encoding="UTF-8" standalone="yes"?>
<Relationships xmlns="http://schemas.openxmlformats.org/package/2006/relationships"><Relationship Id="rId8" Type="http://schemas.openxmlformats.org/officeDocument/2006/relationships/tags" Target="../tags/tag19.xml"/><Relationship Id="rId13" Type="http://schemas.openxmlformats.org/officeDocument/2006/relationships/slideLayout" Target="../slideLayouts/slideLayout21.xml"/><Relationship Id="rId18" Type="http://schemas.openxmlformats.org/officeDocument/2006/relationships/slide" Target="slide10.xml"/><Relationship Id="rId3" Type="http://schemas.openxmlformats.org/officeDocument/2006/relationships/tags" Target="../tags/tag14.xml"/><Relationship Id="rId21" Type="http://schemas.openxmlformats.org/officeDocument/2006/relationships/slide" Target="slide19.xml"/><Relationship Id="rId7" Type="http://schemas.openxmlformats.org/officeDocument/2006/relationships/tags" Target="../tags/tag18.xml"/><Relationship Id="rId12" Type="http://schemas.openxmlformats.org/officeDocument/2006/relationships/tags" Target="../tags/tag23.xml"/><Relationship Id="rId17" Type="http://schemas.openxmlformats.org/officeDocument/2006/relationships/slide" Target="slide8.xml"/><Relationship Id="rId2" Type="http://schemas.openxmlformats.org/officeDocument/2006/relationships/tags" Target="../tags/tag13.xml"/><Relationship Id="rId16" Type="http://schemas.openxmlformats.org/officeDocument/2006/relationships/slide" Target="slide4.xml"/><Relationship Id="rId20" Type="http://schemas.openxmlformats.org/officeDocument/2006/relationships/slide" Target="slide17.xml"/><Relationship Id="rId1" Type="http://schemas.openxmlformats.org/officeDocument/2006/relationships/themeOverride" Target="../theme/themeOverride2.xml"/><Relationship Id="rId6" Type="http://schemas.openxmlformats.org/officeDocument/2006/relationships/tags" Target="../tags/tag17.xml"/><Relationship Id="rId11" Type="http://schemas.openxmlformats.org/officeDocument/2006/relationships/tags" Target="../tags/tag22.xml"/><Relationship Id="rId24" Type="http://schemas.openxmlformats.org/officeDocument/2006/relationships/slide" Target="slide61.xml"/><Relationship Id="rId5" Type="http://schemas.openxmlformats.org/officeDocument/2006/relationships/tags" Target="../tags/tag16.xml"/><Relationship Id="rId15" Type="http://schemas.openxmlformats.org/officeDocument/2006/relationships/slide" Target="slide3.xml"/><Relationship Id="rId23" Type="http://schemas.openxmlformats.org/officeDocument/2006/relationships/slide" Target="slide23.xml"/><Relationship Id="rId10" Type="http://schemas.openxmlformats.org/officeDocument/2006/relationships/tags" Target="../tags/tag21.xml"/><Relationship Id="rId19" Type="http://schemas.openxmlformats.org/officeDocument/2006/relationships/slide" Target="slide15.xml"/><Relationship Id="rId4" Type="http://schemas.openxmlformats.org/officeDocument/2006/relationships/tags" Target="../tags/tag15.xml"/><Relationship Id="rId9" Type="http://schemas.openxmlformats.org/officeDocument/2006/relationships/tags" Target="../tags/tag20.xml"/><Relationship Id="rId14" Type="http://schemas.openxmlformats.org/officeDocument/2006/relationships/image" Target="../media/image6.png"/><Relationship Id="rId22" Type="http://schemas.openxmlformats.org/officeDocument/2006/relationships/slide" Target="slide21.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tags" Target="../tags/tag189.xml"/></Relationships>
</file>

<file path=ppt/slides/_rels/slide41.xml.rels><?xml version="1.0" encoding="UTF-8" standalone="yes"?>
<Relationships xmlns="http://schemas.openxmlformats.org/package/2006/relationships"><Relationship Id="rId8" Type="http://schemas.openxmlformats.org/officeDocument/2006/relationships/tags" Target="../tags/tag196.xml"/><Relationship Id="rId13" Type="http://schemas.openxmlformats.org/officeDocument/2006/relationships/tags" Target="../tags/tag201.xml"/><Relationship Id="rId18" Type="http://schemas.openxmlformats.org/officeDocument/2006/relationships/slide" Target="slide3.xml"/><Relationship Id="rId26" Type="http://schemas.openxmlformats.org/officeDocument/2006/relationships/slide" Target="slide44.xml"/><Relationship Id="rId3" Type="http://schemas.openxmlformats.org/officeDocument/2006/relationships/tags" Target="../tags/tag191.xml"/><Relationship Id="rId21" Type="http://schemas.openxmlformats.org/officeDocument/2006/relationships/slide" Target="slide31.xml"/><Relationship Id="rId7" Type="http://schemas.openxmlformats.org/officeDocument/2006/relationships/tags" Target="../tags/tag195.xml"/><Relationship Id="rId12" Type="http://schemas.openxmlformats.org/officeDocument/2006/relationships/tags" Target="../tags/tag200.xml"/><Relationship Id="rId17" Type="http://schemas.openxmlformats.org/officeDocument/2006/relationships/image" Target="../media/image6.png"/><Relationship Id="rId25" Type="http://schemas.openxmlformats.org/officeDocument/2006/relationships/slide" Target="slide41.xml"/><Relationship Id="rId2" Type="http://schemas.openxmlformats.org/officeDocument/2006/relationships/tags" Target="../tags/tag190.xml"/><Relationship Id="rId16" Type="http://schemas.openxmlformats.org/officeDocument/2006/relationships/slideLayout" Target="../slideLayouts/slideLayout21.xml"/><Relationship Id="rId20" Type="http://schemas.openxmlformats.org/officeDocument/2006/relationships/slide" Target="slide24.xml"/><Relationship Id="rId29" Type="http://schemas.openxmlformats.org/officeDocument/2006/relationships/slide" Target="slide55.xml"/><Relationship Id="rId1" Type="http://schemas.openxmlformats.org/officeDocument/2006/relationships/themeOverride" Target="../theme/themeOverride17.xml"/><Relationship Id="rId6" Type="http://schemas.openxmlformats.org/officeDocument/2006/relationships/tags" Target="../tags/tag194.xml"/><Relationship Id="rId11" Type="http://schemas.openxmlformats.org/officeDocument/2006/relationships/tags" Target="../tags/tag199.xml"/><Relationship Id="rId24" Type="http://schemas.openxmlformats.org/officeDocument/2006/relationships/slide" Target="slide39.xml"/><Relationship Id="rId5" Type="http://schemas.openxmlformats.org/officeDocument/2006/relationships/tags" Target="../tags/tag193.xml"/><Relationship Id="rId15" Type="http://schemas.openxmlformats.org/officeDocument/2006/relationships/tags" Target="../tags/tag203.xml"/><Relationship Id="rId23" Type="http://schemas.openxmlformats.org/officeDocument/2006/relationships/slide" Target="slide37.xml"/><Relationship Id="rId28" Type="http://schemas.openxmlformats.org/officeDocument/2006/relationships/slide" Target="slide52.xml"/><Relationship Id="rId10" Type="http://schemas.openxmlformats.org/officeDocument/2006/relationships/tags" Target="../tags/tag198.xml"/><Relationship Id="rId19" Type="http://schemas.openxmlformats.org/officeDocument/2006/relationships/slide" Target="slide23.xml"/><Relationship Id="rId4" Type="http://schemas.openxmlformats.org/officeDocument/2006/relationships/tags" Target="../tags/tag192.xml"/><Relationship Id="rId9" Type="http://schemas.openxmlformats.org/officeDocument/2006/relationships/tags" Target="../tags/tag197.xml"/><Relationship Id="rId14" Type="http://schemas.openxmlformats.org/officeDocument/2006/relationships/tags" Target="../tags/tag202.xml"/><Relationship Id="rId22" Type="http://schemas.openxmlformats.org/officeDocument/2006/relationships/slide" Target="slide33.xml"/><Relationship Id="rId27" Type="http://schemas.openxmlformats.org/officeDocument/2006/relationships/slide" Target="slide47.xml"/><Relationship Id="rId30" Type="http://schemas.openxmlformats.org/officeDocument/2006/relationships/slide" Target="slide61.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slideLayout" Target="../slideLayouts/slideLayout6.xml"/><Relationship Id="rId1" Type="http://schemas.openxmlformats.org/officeDocument/2006/relationships/tags" Target="../tags/tag204.xml"/><Relationship Id="rId4" Type="http://schemas.openxmlformats.org/officeDocument/2006/relationships/image" Target="../media/image30.png"/></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slideLayout" Target="../slideLayouts/slideLayout6.xml"/><Relationship Id="rId1" Type="http://schemas.openxmlformats.org/officeDocument/2006/relationships/tags" Target="../tags/tag205.xml"/><Relationship Id="rId5" Type="http://schemas.openxmlformats.org/officeDocument/2006/relationships/image" Target="../media/image4.png"/><Relationship Id="rId4" Type="http://schemas.openxmlformats.org/officeDocument/2006/relationships/image" Target="../media/image32.png"/></Relationships>
</file>

<file path=ppt/slides/_rels/slide44.xml.rels><?xml version="1.0" encoding="UTF-8" standalone="yes"?>
<Relationships xmlns="http://schemas.openxmlformats.org/package/2006/relationships"><Relationship Id="rId8" Type="http://schemas.openxmlformats.org/officeDocument/2006/relationships/tags" Target="../tags/tag212.xml"/><Relationship Id="rId13" Type="http://schemas.openxmlformats.org/officeDocument/2006/relationships/tags" Target="../tags/tag217.xml"/><Relationship Id="rId18" Type="http://schemas.openxmlformats.org/officeDocument/2006/relationships/slide" Target="slide3.xml"/><Relationship Id="rId26" Type="http://schemas.openxmlformats.org/officeDocument/2006/relationships/slide" Target="slide44.xml"/><Relationship Id="rId3" Type="http://schemas.openxmlformats.org/officeDocument/2006/relationships/tags" Target="../tags/tag207.xml"/><Relationship Id="rId21" Type="http://schemas.openxmlformats.org/officeDocument/2006/relationships/slide" Target="slide31.xml"/><Relationship Id="rId7" Type="http://schemas.openxmlformats.org/officeDocument/2006/relationships/tags" Target="../tags/tag211.xml"/><Relationship Id="rId12" Type="http://schemas.openxmlformats.org/officeDocument/2006/relationships/tags" Target="../tags/tag216.xml"/><Relationship Id="rId17" Type="http://schemas.openxmlformats.org/officeDocument/2006/relationships/image" Target="../media/image6.png"/><Relationship Id="rId25" Type="http://schemas.openxmlformats.org/officeDocument/2006/relationships/slide" Target="slide41.xml"/><Relationship Id="rId2" Type="http://schemas.openxmlformats.org/officeDocument/2006/relationships/tags" Target="../tags/tag206.xml"/><Relationship Id="rId16" Type="http://schemas.openxmlformats.org/officeDocument/2006/relationships/slideLayout" Target="../slideLayouts/slideLayout21.xml"/><Relationship Id="rId20" Type="http://schemas.openxmlformats.org/officeDocument/2006/relationships/slide" Target="slide24.xml"/><Relationship Id="rId29" Type="http://schemas.openxmlformats.org/officeDocument/2006/relationships/slide" Target="slide55.xml"/><Relationship Id="rId1" Type="http://schemas.openxmlformats.org/officeDocument/2006/relationships/themeOverride" Target="../theme/themeOverride18.xml"/><Relationship Id="rId6" Type="http://schemas.openxmlformats.org/officeDocument/2006/relationships/tags" Target="../tags/tag210.xml"/><Relationship Id="rId11" Type="http://schemas.openxmlformats.org/officeDocument/2006/relationships/tags" Target="../tags/tag215.xml"/><Relationship Id="rId24" Type="http://schemas.openxmlformats.org/officeDocument/2006/relationships/slide" Target="slide39.xml"/><Relationship Id="rId5" Type="http://schemas.openxmlformats.org/officeDocument/2006/relationships/tags" Target="../tags/tag209.xml"/><Relationship Id="rId15" Type="http://schemas.openxmlformats.org/officeDocument/2006/relationships/tags" Target="../tags/tag219.xml"/><Relationship Id="rId23" Type="http://schemas.openxmlformats.org/officeDocument/2006/relationships/slide" Target="slide37.xml"/><Relationship Id="rId28" Type="http://schemas.openxmlformats.org/officeDocument/2006/relationships/slide" Target="slide52.xml"/><Relationship Id="rId10" Type="http://schemas.openxmlformats.org/officeDocument/2006/relationships/tags" Target="../tags/tag214.xml"/><Relationship Id="rId19" Type="http://schemas.openxmlformats.org/officeDocument/2006/relationships/slide" Target="slide23.xml"/><Relationship Id="rId4" Type="http://schemas.openxmlformats.org/officeDocument/2006/relationships/tags" Target="../tags/tag208.xml"/><Relationship Id="rId9" Type="http://schemas.openxmlformats.org/officeDocument/2006/relationships/tags" Target="../tags/tag213.xml"/><Relationship Id="rId14" Type="http://schemas.openxmlformats.org/officeDocument/2006/relationships/tags" Target="../tags/tag218.xml"/><Relationship Id="rId22" Type="http://schemas.openxmlformats.org/officeDocument/2006/relationships/slide" Target="slide33.xml"/><Relationship Id="rId27" Type="http://schemas.openxmlformats.org/officeDocument/2006/relationships/slide" Target="slide47.xml"/><Relationship Id="rId30" Type="http://schemas.openxmlformats.org/officeDocument/2006/relationships/slide" Target="slide61.xml"/></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image" Target="../media/image4.png"/><Relationship Id="rId2" Type="http://schemas.openxmlformats.org/officeDocument/2006/relationships/tags" Target="../tags/tag220.xml"/><Relationship Id="rId1" Type="http://schemas.openxmlformats.org/officeDocument/2006/relationships/themeOverride" Target="../theme/themeOverride19.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notesSlide" Target="../notesSlides/notesSlide19.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221.xml"/><Relationship Id="rId1" Type="http://schemas.openxmlformats.org/officeDocument/2006/relationships/themeOverride" Target="../theme/themeOverride20.xml"/><Relationship Id="rId6" Type="http://schemas.openxmlformats.org/officeDocument/2006/relationships/image" Target="../media/image4.png"/><Relationship Id="rId5" Type="http://schemas.openxmlformats.org/officeDocument/2006/relationships/image" Target="../media/image35.png"/><Relationship Id="rId4" Type="http://schemas.openxmlformats.org/officeDocument/2006/relationships/notesSlide" Target="../notesSlides/notesSlide20.xml"/></Relationships>
</file>

<file path=ppt/slides/_rels/slide47.xml.rels><?xml version="1.0" encoding="UTF-8" standalone="yes"?>
<Relationships xmlns="http://schemas.openxmlformats.org/package/2006/relationships"><Relationship Id="rId8" Type="http://schemas.openxmlformats.org/officeDocument/2006/relationships/tags" Target="../tags/tag228.xml"/><Relationship Id="rId13" Type="http://schemas.openxmlformats.org/officeDocument/2006/relationships/tags" Target="../tags/tag233.xml"/><Relationship Id="rId18" Type="http://schemas.openxmlformats.org/officeDocument/2006/relationships/slide" Target="slide3.xml"/><Relationship Id="rId26" Type="http://schemas.openxmlformats.org/officeDocument/2006/relationships/slide" Target="slide44.xml"/><Relationship Id="rId3" Type="http://schemas.openxmlformats.org/officeDocument/2006/relationships/tags" Target="../tags/tag223.xml"/><Relationship Id="rId21" Type="http://schemas.openxmlformats.org/officeDocument/2006/relationships/slide" Target="slide31.xml"/><Relationship Id="rId7" Type="http://schemas.openxmlformats.org/officeDocument/2006/relationships/tags" Target="../tags/tag227.xml"/><Relationship Id="rId12" Type="http://schemas.openxmlformats.org/officeDocument/2006/relationships/tags" Target="../tags/tag232.xml"/><Relationship Id="rId17" Type="http://schemas.openxmlformats.org/officeDocument/2006/relationships/image" Target="../media/image6.png"/><Relationship Id="rId25" Type="http://schemas.openxmlformats.org/officeDocument/2006/relationships/slide" Target="slide41.xml"/><Relationship Id="rId2" Type="http://schemas.openxmlformats.org/officeDocument/2006/relationships/tags" Target="../tags/tag222.xml"/><Relationship Id="rId16" Type="http://schemas.openxmlformats.org/officeDocument/2006/relationships/slideLayout" Target="../slideLayouts/slideLayout21.xml"/><Relationship Id="rId20" Type="http://schemas.openxmlformats.org/officeDocument/2006/relationships/slide" Target="slide24.xml"/><Relationship Id="rId29" Type="http://schemas.openxmlformats.org/officeDocument/2006/relationships/slide" Target="slide55.xml"/><Relationship Id="rId1" Type="http://schemas.openxmlformats.org/officeDocument/2006/relationships/themeOverride" Target="../theme/themeOverride21.xml"/><Relationship Id="rId6" Type="http://schemas.openxmlformats.org/officeDocument/2006/relationships/tags" Target="../tags/tag226.xml"/><Relationship Id="rId11" Type="http://schemas.openxmlformats.org/officeDocument/2006/relationships/tags" Target="../tags/tag231.xml"/><Relationship Id="rId24" Type="http://schemas.openxmlformats.org/officeDocument/2006/relationships/slide" Target="slide39.xml"/><Relationship Id="rId5" Type="http://schemas.openxmlformats.org/officeDocument/2006/relationships/tags" Target="../tags/tag225.xml"/><Relationship Id="rId15" Type="http://schemas.openxmlformats.org/officeDocument/2006/relationships/tags" Target="../tags/tag235.xml"/><Relationship Id="rId23" Type="http://schemas.openxmlformats.org/officeDocument/2006/relationships/slide" Target="slide37.xml"/><Relationship Id="rId28" Type="http://schemas.openxmlformats.org/officeDocument/2006/relationships/slide" Target="slide52.xml"/><Relationship Id="rId10" Type="http://schemas.openxmlformats.org/officeDocument/2006/relationships/tags" Target="../tags/tag230.xml"/><Relationship Id="rId19" Type="http://schemas.openxmlformats.org/officeDocument/2006/relationships/slide" Target="slide23.xml"/><Relationship Id="rId4" Type="http://schemas.openxmlformats.org/officeDocument/2006/relationships/tags" Target="../tags/tag224.xml"/><Relationship Id="rId9" Type="http://schemas.openxmlformats.org/officeDocument/2006/relationships/tags" Target="../tags/tag229.xml"/><Relationship Id="rId14" Type="http://schemas.openxmlformats.org/officeDocument/2006/relationships/tags" Target="../tags/tag234.xml"/><Relationship Id="rId22" Type="http://schemas.openxmlformats.org/officeDocument/2006/relationships/slide" Target="slide33.xml"/><Relationship Id="rId27" Type="http://schemas.openxmlformats.org/officeDocument/2006/relationships/slide" Target="slide47.xml"/><Relationship Id="rId30" Type="http://schemas.openxmlformats.org/officeDocument/2006/relationships/slide" Target="slide61.xml"/></Relationships>
</file>

<file path=ppt/slides/_rels/slide4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21.xml"/><Relationship Id="rId7" Type="http://schemas.openxmlformats.org/officeDocument/2006/relationships/image" Target="../media/image38.png"/><Relationship Id="rId2" Type="http://schemas.openxmlformats.org/officeDocument/2006/relationships/tags" Target="../tags/tag236.xml"/><Relationship Id="rId1" Type="http://schemas.openxmlformats.org/officeDocument/2006/relationships/themeOverride" Target="../theme/themeOverride2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notesSlide" Target="../notesSlides/notesSlide21.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image" Target="../media/image4.png"/><Relationship Id="rId2" Type="http://schemas.openxmlformats.org/officeDocument/2006/relationships/tags" Target="../tags/tag237.xml"/><Relationship Id="rId1" Type="http://schemas.openxmlformats.org/officeDocument/2006/relationships/themeOverride" Target="../theme/themeOverride23.xml"/><Relationship Id="rId6" Type="http://schemas.openxmlformats.org/officeDocument/2006/relationships/image" Target="../media/image38.png"/><Relationship Id="rId5" Type="http://schemas.openxmlformats.org/officeDocument/2006/relationships/image" Target="../media/image39.png"/><Relationship Id="rId4" Type="http://schemas.openxmlformats.org/officeDocument/2006/relationships/notesSlide" Target="../notesSlides/notesSlide2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24.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slideLayout" Target="../slideLayouts/slideLayout21.xml"/><Relationship Id="rId7" Type="http://schemas.openxmlformats.org/officeDocument/2006/relationships/image" Target="../media/image4.png"/><Relationship Id="rId2" Type="http://schemas.openxmlformats.org/officeDocument/2006/relationships/tags" Target="../tags/tag238.xml"/><Relationship Id="rId1" Type="http://schemas.openxmlformats.org/officeDocument/2006/relationships/themeOverride" Target="../theme/themeOverride24.xml"/><Relationship Id="rId6" Type="http://schemas.openxmlformats.org/officeDocument/2006/relationships/image" Target="../media/image40.png"/><Relationship Id="rId5" Type="http://schemas.openxmlformats.org/officeDocument/2006/relationships/image" Target="../media/image38.png"/><Relationship Id="rId4" Type="http://schemas.openxmlformats.org/officeDocument/2006/relationships/notesSlide" Target="../notesSlides/notesSlide23.xml"/></Relationships>
</file>

<file path=ppt/slides/_rels/slide51.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239.xml"/><Relationship Id="rId1" Type="http://schemas.openxmlformats.org/officeDocument/2006/relationships/themeOverride" Target="../theme/themeOverride25.xml"/><Relationship Id="rId5" Type="http://schemas.openxmlformats.org/officeDocument/2006/relationships/image" Target="../media/image4.png"/><Relationship Id="rId4" Type="http://schemas.openxmlformats.org/officeDocument/2006/relationships/notesSlide" Target="../notesSlides/notesSlide24.xml"/></Relationships>
</file>

<file path=ppt/slides/_rels/slide52.xml.rels><?xml version="1.0" encoding="UTF-8" standalone="yes"?>
<Relationships xmlns="http://schemas.openxmlformats.org/package/2006/relationships"><Relationship Id="rId8" Type="http://schemas.openxmlformats.org/officeDocument/2006/relationships/tags" Target="../tags/tag246.xml"/><Relationship Id="rId13" Type="http://schemas.openxmlformats.org/officeDocument/2006/relationships/tags" Target="../tags/tag251.xml"/><Relationship Id="rId18" Type="http://schemas.openxmlformats.org/officeDocument/2006/relationships/slide" Target="slide3.xml"/><Relationship Id="rId26" Type="http://schemas.openxmlformats.org/officeDocument/2006/relationships/slide" Target="slide44.xml"/><Relationship Id="rId3" Type="http://schemas.openxmlformats.org/officeDocument/2006/relationships/tags" Target="../tags/tag241.xml"/><Relationship Id="rId21" Type="http://schemas.openxmlformats.org/officeDocument/2006/relationships/slide" Target="slide31.xml"/><Relationship Id="rId7" Type="http://schemas.openxmlformats.org/officeDocument/2006/relationships/tags" Target="../tags/tag245.xml"/><Relationship Id="rId12" Type="http://schemas.openxmlformats.org/officeDocument/2006/relationships/tags" Target="../tags/tag250.xml"/><Relationship Id="rId17" Type="http://schemas.openxmlformats.org/officeDocument/2006/relationships/image" Target="../media/image6.png"/><Relationship Id="rId25" Type="http://schemas.openxmlformats.org/officeDocument/2006/relationships/slide" Target="slide41.xml"/><Relationship Id="rId2" Type="http://schemas.openxmlformats.org/officeDocument/2006/relationships/tags" Target="../tags/tag240.xml"/><Relationship Id="rId16" Type="http://schemas.openxmlformats.org/officeDocument/2006/relationships/slideLayout" Target="../slideLayouts/slideLayout21.xml"/><Relationship Id="rId20" Type="http://schemas.openxmlformats.org/officeDocument/2006/relationships/slide" Target="slide24.xml"/><Relationship Id="rId29" Type="http://schemas.openxmlformats.org/officeDocument/2006/relationships/slide" Target="slide55.xml"/><Relationship Id="rId1" Type="http://schemas.openxmlformats.org/officeDocument/2006/relationships/themeOverride" Target="../theme/themeOverride26.xml"/><Relationship Id="rId6" Type="http://schemas.openxmlformats.org/officeDocument/2006/relationships/tags" Target="../tags/tag244.xml"/><Relationship Id="rId11" Type="http://schemas.openxmlformats.org/officeDocument/2006/relationships/tags" Target="../tags/tag249.xml"/><Relationship Id="rId24" Type="http://schemas.openxmlformats.org/officeDocument/2006/relationships/slide" Target="slide39.xml"/><Relationship Id="rId5" Type="http://schemas.openxmlformats.org/officeDocument/2006/relationships/tags" Target="../tags/tag243.xml"/><Relationship Id="rId15" Type="http://schemas.openxmlformats.org/officeDocument/2006/relationships/tags" Target="../tags/tag253.xml"/><Relationship Id="rId23" Type="http://schemas.openxmlformats.org/officeDocument/2006/relationships/slide" Target="slide37.xml"/><Relationship Id="rId28" Type="http://schemas.openxmlformats.org/officeDocument/2006/relationships/slide" Target="slide52.xml"/><Relationship Id="rId10" Type="http://schemas.openxmlformats.org/officeDocument/2006/relationships/tags" Target="../tags/tag248.xml"/><Relationship Id="rId19" Type="http://schemas.openxmlformats.org/officeDocument/2006/relationships/slide" Target="slide23.xml"/><Relationship Id="rId4" Type="http://schemas.openxmlformats.org/officeDocument/2006/relationships/tags" Target="../tags/tag242.xml"/><Relationship Id="rId9" Type="http://schemas.openxmlformats.org/officeDocument/2006/relationships/tags" Target="../tags/tag247.xml"/><Relationship Id="rId14" Type="http://schemas.openxmlformats.org/officeDocument/2006/relationships/tags" Target="../tags/tag252.xml"/><Relationship Id="rId22" Type="http://schemas.openxmlformats.org/officeDocument/2006/relationships/slide" Target="slide33.xml"/><Relationship Id="rId27" Type="http://schemas.openxmlformats.org/officeDocument/2006/relationships/slide" Target="slide47.xml"/><Relationship Id="rId30" Type="http://schemas.openxmlformats.org/officeDocument/2006/relationships/slide" Target="slide6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13.xml"/><Relationship Id="rId1" Type="http://schemas.openxmlformats.org/officeDocument/2006/relationships/tags" Target="../tags/tag254.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image" Target="../media/image4.png"/><Relationship Id="rId2" Type="http://schemas.openxmlformats.org/officeDocument/2006/relationships/tags" Target="../tags/tag255.xml"/><Relationship Id="rId1" Type="http://schemas.openxmlformats.org/officeDocument/2006/relationships/themeOverride" Target="../theme/themeOverride27.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notesSlide" Target="../notesSlides/notesSlide26.xml"/></Relationships>
</file>

<file path=ppt/slides/_rels/slide55.xml.rels><?xml version="1.0" encoding="UTF-8" standalone="yes"?>
<Relationships xmlns="http://schemas.openxmlformats.org/package/2006/relationships"><Relationship Id="rId8" Type="http://schemas.openxmlformats.org/officeDocument/2006/relationships/tags" Target="../tags/tag262.xml"/><Relationship Id="rId13" Type="http://schemas.openxmlformats.org/officeDocument/2006/relationships/tags" Target="../tags/tag267.xml"/><Relationship Id="rId18" Type="http://schemas.openxmlformats.org/officeDocument/2006/relationships/slide" Target="slide3.xml"/><Relationship Id="rId26" Type="http://schemas.openxmlformats.org/officeDocument/2006/relationships/slide" Target="slide44.xml"/><Relationship Id="rId3" Type="http://schemas.openxmlformats.org/officeDocument/2006/relationships/tags" Target="../tags/tag257.xml"/><Relationship Id="rId21" Type="http://schemas.openxmlformats.org/officeDocument/2006/relationships/slide" Target="slide31.xml"/><Relationship Id="rId7" Type="http://schemas.openxmlformats.org/officeDocument/2006/relationships/tags" Target="../tags/tag261.xml"/><Relationship Id="rId12" Type="http://schemas.openxmlformats.org/officeDocument/2006/relationships/tags" Target="../tags/tag266.xml"/><Relationship Id="rId17" Type="http://schemas.openxmlformats.org/officeDocument/2006/relationships/image" Target="../media/image6.png"/><Relationship Id="rId25" Type="http://schemas.openxmlformats.org/officeDocument/2006/relationships/slide" Target="slide41.xml"/><Relationship Id="rId2" Type="http://schemas.openxmlformats.org/officeDocument/2006/relationships/tags" Target="../tags/tag256.xml"/><Relationship Id="rId16" Type="http://schemas.openxmlformats.org/officeDocument/2006/relationships/slideLayout" Target="../slideLayouts/slideLayout21.xml"/><Relationship Id="rId20" Type="http://schemas.openxmlformats.org/officeDocument/2006/relationships/slide" Target="slide24.xml"/><Relationship Id="rId29" Type="http://schemas.openxmlformats.org/officeDocument/2006/relationships/slide" Target="slide55.xml"/><Relationship Id="rId1" Type="http://schemas.openxmlformats.org/officeDocument/2006/relationships/themeOverride" Target="../theme/themeOverride28.xml"/><Relationship Id="rId6" Type="http://schemas.openxmlformats.org/officeDocument/2006/relationships/tags" Target="../tags/tag260.xml"/><Relationship Id="rId11" Type="http://schemas.openxmlformats.org/officeDocument/2006/relationships/tags" Target="../tags/tag265.xml"/><Relationship Id="rId24" Type="http://schemas.openxmlformats.org/officeDocument/2006/relationships/slide" Target="slide39.xml"/><Relationship Id="rId5" Type="http://schemas.openxmlformats.org/officeDocument/2006/relationships/tags" Target="../tags/tag259.xml"/><Relationship Id="rId15" Type="http://schemas.openxmlformats.org/officeDocument/2006/relationships/tags" Target="../tags/tag269.xml"/><Relationship Id="rId23" Type="http://schemas.openxmlformats.org/officeDocument/2006/relationships/slide" Target="slide37.xml"/><Relationship Id="rId28" Type="http://schemas.openxmlformats.org/officeDocument/2006/relationships/slide" Target="slide52.xml"/><Relationship Id="rId10" Type="http://schemas.openxmlformats.org/officeDocument/2006/relationships/tags" Target="../tags/tag264.xml"/><Relationship Id="rId19" Type="http://schemas.openxmlformats.org/officeDocument/2006/relationships/slide" Target="slide23.xml"/><Relationship Id="rId4" Type="http://schemas.openxmlformats.org/officeDocument/2006/relationships/tags" Target="../tags/tag258.xml"/><Relationship Id="rId9" Type="http://schemas.openxmlformats.org/officeDocument/2006/relationships/tags" Target="../tags/tag263.xml"/><Relationship Id="rId14" Type="http://schemas.openxmlformats.org/officeDocument/2006/relationships/tags" Target="../tags/tag268.xml"/><Relationship Id="rId22" Type="http://schemas.openxmlformats.org/officeDocument/2006/relationships/slide" Target="slide33.xml"/><Relationship Id="rId27" Type="http://schemas.openxmlformats.org/officeDocument/2006/relationships/slide" Target="slide47.xml"/><Relationship Id="rId30" Type="http://schemas.openxmlformats.org/officeDocument/2006/relationships/slide" Target="slide61.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270.xml"/><Relationship Id="rId1" Type="http://schemas.openxmlformats.org/officeDocument/2006/relationships/themeOverride" Target="../theme/themeOverride29.xml"/><Relationship Id="rId6" Type="http://schemas.openxmlformats.org/officeDocument/2006/relationships/image" Target="../media/image4.png"/><Relationship Id="rId5" Type="http://schemas.openxmlformats.org/officeDocument/2006/relationships/image" Target="../media/image44.png"/><Relationship Id="rId4" Type="http://schemas.openxmlformats.org/officeDocument/2006/relationships/notesSlide" Target="../notesSlides/notesSlide27.xml"/></Relationships>
</file>

<file path=ppt/slides/_rels/slide57.xml.rels><?xml version="1.0" encoding="UTF-8" standalone="yes"?>
<Relationships xmlns="http://schemas.openxmlformats.org/package/2006/relationships"><Relationship Id="rId3" Type="http://schemas.openxmlformats.org/officeDocument/2006/relationships/slideLayout" Target="../slideLayouts/slideLayout21.xml"/><Relationship Id="rId7" Type="http://schemas.openxmlformats.org/officeDocument/2006/relationships/image" Target="../media/image4.png"/><Relationship Id="rId2" Type="http://schemas.openxmlformats.org/officeDocument/2006/relationships/tags" Target="../tags/tag271.xml"/><Relationship Id="rId1" Type="http://schemas.openxmlformats.org/officeDocument/2006/relationships/themeOverride" Target="../theme/themeOverride30.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notesSlide" Target="../notesSlides/notesSlide28.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272.xml"/><Relationship Id="rId1" Type="http://schemas.openxmlformats.org/officeDocument/2006/relationships/themeOverride" Target="../theme/themeOverride31.xml"/><Relationship Id="rId6" Type="http://schemas.openxmlformats.org/officeDocument/2006/relationships/image" Target="../media/image4.png"/><Relationship Id="rId5" Type="http://schemas.openxmlformats.org/officeDocument/2006/relationships/image" Target="../media/image47.png"/><Relationship Id="rId4" Type="http://schemas.openxmlformats.org/officeDocument/2006/relationships/notesSlide" Target="../notesSlides/notesSlide2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8.xml"/><Relationship Id="rId1" Type="http://schemas.openxmlformats.org/officeDocument/2006/relationships/tags" Target="../tags/tag273.xml"/><Relationship Id="rId4" Type="http://schemas.openxmlformats.org/officeDocument/2006/relationships/image" Target="../media/image48.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21.xml"/><Relationship Id="rId2" Type="http://schemas.openxmlformats.org/officeDocument/2006/relationships/tags" Target="../tags/tag274.xml"/><Relationship Id="rId1" Type="http://schemas.openxmlformats.org/officeDocument/2006/relationships/themeOverride" Target="../theme/themeOverride32.xml"/><Relationship Id="rId5" Type="http://schemas.openxmlformats.org/officeDocument/2006/relationships/image" Target="../media/image49.png"/><Relationship Id="rId4" Type="http://schemas.openxmlformats.org/officeDocument/2006/relationships/notesSlide" Target="../notesSlides/notesSlide31.xml"/></Relationships>
</file>

<file path=ppt/slides/_rels/slide61.xml.rels><?xml version="1.0" encoding="UTF-8" standalone="yes"?>
<Relationships xmlns="http://schemas.openxmlformats.org/package/2006/relationships"><Relationship Id="rId8" Type="http://schemas.openxmlformats.org/officeDocument/2006/relationships/tags" Target="../tags/tag281.xml"/><Relationship Id="rId13" Type="http://schemas.openxmlformats.org/officeDocument/2006/relationships/slideLayout" Target="../slideLayouts/slideLayout21.xml"/><Relationship Id="rId18" Type="http://schemas.openxmlformats.org/officeDocument/2006/relationships/slide" Target="slide10.xml"/><Relationship Id="rId3" Type="http://schemas.openxmlformats.org/officeDocument/2006/relationships/tags" Target="../tags/tag276.xml"/><Relationship Id="rId21" Type="http://schemas.openxmlformats.org/officeDocument/2006/relationships/slide" Target="slide19.xml"/><Relationship Id="rId7" Type="http://schemas.openxmlformats.org/officeDocument/2006/relationships/tags" Target="../tags/tag280.xml"/><Relationship Id="rId12" Type="http://schemas.openxmlformats.org/officeDocument/2006/relationships/tags" Target="../tags/tag285.xml"/><Relationship Id="rId17" Type="http://schemas.openxmlformats.org/officeDocument/2006/relationships/slide" Target="slide8.xml"/><Relationship Id="rId2" Type="http://schemas.openxmlformats.org/officeDocument/2006/relationships/tags" Target="../tags/tag275.xml"/><Relationship Id="rId16" Type="http://schemas.openxmlformats.org/officeDocument/2006/relationships/slide" Target="slide4.xml"/><Relationship Id="rId20" Type="http://schemas.openxmlformats.org/officeDocument/2006/relationships/slide" Target="slide17.xml"/><Relationship Id="rId1" Type="http://schemas.openxmlformats.org/officeDocument/2006/relationships/themeOverride" Target="../theme/themeOverride33.xml"/><Relationship Id="rId6" Type="http://schemas.openxmlformats.org/officeDocument/2006/relationships/tags" Target="../tags/tag279.xml"/><Relationship Id="rId11" Type="http://schemas.openxmlformats.org/officeDocument/2006/relationships/tags" Target="../tags/tag284.xml"/><Relationship Id="rId24" Type="http://schemas.openxmlformats.org/officeDocument/2006/relationships/slide" Target="slide61.xml"/><Relationship Id="rId5" Type="http://schemas.openxmlformats.org/officeDocument/2006/relationships/tags" Target="../tags/tag278.xml"/><Relationship Id="rId15" Type="http://schemas.openxmlformats.org/officeDocument/2006/relationships/slide" Target="slide3.xml"/><Relationship Id="rId23" Type="http://schemas.openxmlformats.org/officeDocument/2006/relationships/slide" Target="slide23.xml"/><Relationship Id="rId10" Type="http://schemas.openxmlformats.org/officeDocument/2006/relationships/tags" Target="../tags/tag283.xml"/><Relationship Id="rId19" Type="http://schemas.openxmlformats.org/officeDocument/2006/relationships/slide" Target="slide15.xml"/><Relationship Id="rId4" Type="http://schemas.openxmlformats.org/officeDocument/2006/relationships/tags" Target="../tags/tag277.xml"/><Relationship Id="rId9" Type="http://schemas.openxmlformats.org/officeDocument/2006/relationships/tags" Target="../tags/tag282.xml"/><Relationship Id="rId14" Type="http://schemas.openxmlformats.org/officeDocument/2006/relationships/image" Target="../media/image6.png"/><Relationship Id="rId22" Type="http://schemas.openxmlformats.org/officeDocument/2006/relationships/slide" Target="slide21.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6.xml"/><Relationship Id="rId1" Type="http://schemas.openxmlformats.org/officeDocument/2006/relationships/tags" Target="../tags/tag286.xml"/><Relationship Id="rId6" Type="http://schemas.openxmlformats.org/officeDocument/2006/relationships/image" Target="../media/image4.png"/><Relationship Id="rId5" Type="http://schemas.openxmlformats.org/officeDocument/2006/relationships/image" Target="../media/image51.png"/><Relationship Id="rId4" Type="http://schemas.openxmlformats.org/officeDocument/2006/relationships/image" Target="../media/image50.png"/></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tags" Target="../tags/tag287.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34.xml"/></Relationships>
</file>

<file path=ppt/slides/_rels/slide6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289.xml"/><Relationship Id="rId7" Type="http://schemas.openxmlformats.org/officeDocument/2006/relationships/slideLayout" Target="../slideLayouts/slideLayout21.xml"/><Relationship Id="rId2" Type="http://schemas.openxmlformats.org/officeDocument/2006/relationships/tags" Target="../tags/tag288.xml"/><Relationship Id="rId1" Type="http://schemas.openxmlformats.org/officeDocument/2006/relationships/themeOverride" Target="../theme/themeOverride34.xml"/><Relationship Id="rId6" Type="http://schemas.openxmlformats.org/officeDocument/2006/relationships/tags" Target="../tags/tag292.xml"/><Relationship Id="rId5" Type="http://schemas.openxmlformats.org/officeDocument/2006/relationships/tags" Target="../tags/tag291.xml"/><Relationship Id="rId4" Type="http://schemas.openxmlformats.org/officeDocument/2006/relationships/tags" Target="../tags/tag29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25.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tags" Target="../tags/tag32.xml"/><Relationship Id="rId13" Type="http://schemas.openxmlformats.org/officeDocument/2006/relationships/slideLayout" Target="../slideLayouts/slideLayout21.xml"/><Relationship Id="rId18" Type="http://schemas.openxmlformats.org/officeDocument/2006/relationships/slide" Target="slide10.xml"/><Relationship Id="rId3" Type="http://schemas.openxmlformats.org/officeDocument/2006/relationships/tags" Target="../tags/tag27.xml"/><Relationship Id="rId21" Type="http://schemas.openxmlformats.org/officeDocument/2006/relationships/slide" Target="slide19.xml"/><Relationship Id="rId7" Type="http://schemas.openxmlformats.org/officeDocument/2006/relationships/tags" Target="../tags/tag31.xml"/><Relationship Id="rId12" Type="http://schemas.openxmlformats.org/officeDocument/2006/relationships/tags" Target="../tags/tag36.xml"/><Relationship Id="rId17" Type="http://schemas.openxmlformats.org/officeDocument/2006/relationships/slide" Target="slide8.xml"/><Relationship Id="rId2" Type="http://schemas.openxmlformats.org/officeDocument/2006/relationships/tags" Target="../tags/tag26.xml"/><Relationship Id="rId16" Type="http://schemas.openxmlformats.org/officeDocument/2006/relationships/slide" Target="slide4.xml"/><Relationship Id="rId20" Type="http://schemas.openxmlformats.org/officeDocument/2006/relationships/slide" Target="slide17.xml"/><Relationship Id="rId1" Type="http://schemas.openxmlformats.org/officeDocument/2006/relationships/themeOverride" Target="../theme/themeOverride3.xml"/><Relationship Id="rId6" Type="http://schemas.openxmlformats.org/officeDocument/2006/relationships/tags" Target="../tags/tag30.xml"/><Relationship Id="rId11" Type="http://schemas.openxmlformats.org/officeDocument/2006/relationships/tags" Target="../tags/tag35.xml"/><Relationship Id="rId24" Type="http://schemas.openxmlformats.org/officeDocument/2006/relationships/slide" Target="slide61.xml"/><Relationship Id="rId5" Type="http://schemas.openxmlformats.org/officeDocument/2006/relationships/tags" Target="../tags/tag29.xml"/><Relationship Id="rId15" Type="http://schemas.openxmlformats.org/officeDocument/2006/relationships/slide" Target="slide3.xml"/><Relationship Id="rId23" Type="http://schemas.openxmlformats.org/officeDocument/2006/relationships/slide" Target="slide23.xml"/><Relationship Id="rId10" Type="http://schemas.openxmlformats.org/officeDocument/2006/relationships/tags" Target="../tags/tag34.xml"/><Relationship Id="rId19" Type="http://schemas.openxmlformats.org/officeDocument/2006/relationships/slide" Target="slide15.xml"/><Relationship Id="rId4" Type="http://schemas.openxmlformats.org/officeDocument/2006/relationships/tags" Target="../tags/tag28.xml"/><Relationship Id="rId9" Type="http://schemas.openxmlformats.org/officeDocument/2006/relationships/tags" Target="../tags/tag33.xml"/><Relationship Id="rId14" Type="http://schemas.openxmlformats.org/officeDocument/2006/relationships/image" Target="../media/image6.png"/><Relationship Id="rId22" Type="http://schemas.openxmlformats.org/officeDocument/2006/relationships/slide" Target="slide2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3"/>
          <p:cNvSpPr>
            <a:spLocks noGrp="1" noChangeArrowheads="1"/>
          </p:cNvSpPr>
          <p:nvPr>
            <p:ph type="title"/>
          </p:nvPr>
        </p:nvSpPr>
        <p:spPr>
          <a:noFill/>
        </p:spPr>
        <p:txBody>
          <a:bodyPr>
            <a:normAutofit/>
          </a:bodyPr>
          <a:lstStyle/>
          <a:p>
            <a:r>
              <a:rPr lang="en-US" sz="4000" dirty="0" smtClean="0"/>
              <a:t>Workshop Outline</a:t>
            </a:r>
          </a:p>
        </p:txBody>
      </p:sp>
      <p:sp>
        <p:nvSpPr>
          <p:cNvPr id="8" name="Text Box 18"/>
          <p:cNvSpPr txBox="1">
            <a:spLocks noChangeArrowheads="1"/>
          </p:cNvSpPr>
          <p:nvPr/>
        </p:nvSpPr>
        <p:spPr bwMode="auto">
          <a:xfrm>
            <a:off x="304800" y="838200"/>
            <a:ext cx="8534400" cy="5486400"/>
          </a:xfrm>
          <a:prstGeom prst="rect">
            <a:avLst/>
          </a:prstGeom>
          <a:solidFill>
            <a:schemeClr val="accent1">
              <a:lumMod val="90000"/>
            </a:schemeClr>
          </a:solidFill>
          <a:ln w="28575">
            <a:solidFill>
              <a:schemeClr val="tx1"/>
            </a:solidFill>
            <a:miter lim="800000"/>
            <a:headEnd type="none" w="sm" len="sm"/>
            <a:tailEnd type="none" w="sm" len="sm"/>
          </a:ln>
        </p:spPr>
        <p:txBody>
          <a:bodyPr wrap="square" lIns="0" tIns="0" rIns="0" bIns="0" anchor="ctr" anchorCtr="0">
            <a:noAutofit/>
          </a:bodyPr>
          <a:lstStyle/>
          <a:p>
            <a:pPr marL="2913063" lvl="5" indent="-627063">
              <a:spcBef>
                <a:spcPts val="1800"/>
              </a:spcBef>
              <a:buFontTx/>
              <a:buAutoNum type="arabicPeriod"/>
            </a:pPr>
            <a:r>
              <a:rPr lang="en-US" sz="3600" dirty="0" smtClean="0">
                <a:solidFill>
                  <a:schemeClr val="bg1">
                    <a:lumMod val="75000"/>
                  </a:schemeClr>
                </a:solidFill>
                <a:latin typeface="Arial" pitchFamily="34" charset="0"/>
              </a:rPr>
              <a:t>Welcome</a:t>
            </a:r>
            <a:endParaRPr lang="en-US" sz="3600" dirty="0">
              <a:solidFill>
                <a:schemeClr val="bg1">
                  <a:lumMod val="75000"/>
                </a:schemeClr>
              </a:solidFill>
              <a:latin typeface="Arial" pitchFamily="34" charset="0"/>
            </a:endParaRPr>
          </a:p>
          <a:p>
            <a:pPr marL="2913063" lvl="5" indent="-627063">
              <a:spcBef>
                <a:spcPts val="1800"/>
              </a:spcBef>
              <a:buFontTx/>
              <a:buAutoNum type="arabicPeriod"/>
            </a:pPr>
            <a:r>
              <a:rPr lang="en-US" sz="3600" dirty="0" smtClean="0">
                <a:solidFill>
                  <a:srgbClr val="000000"/>
                </a:solidFill>
                <a:latin typeface="Arial" pitchFamily="34" charset="0"/>
              </a:rPr>
              <a:t>Intro to CCS &amp; SYS/BIOS</a:t>
            </a:r>
          </a:p>
          <a:p>
            <a:pPr marL="2913063" lvl="5" indent="-627063">
              <a:spcBef>
                <a:spcPts val="1800"/>
              </a:spcBef>
              <a:buFontTx/>
              <a:buAutoNum type="arabicPeriod"/>
            </a:pPr>
            <a:r>
              <a:rPr lang="en-US" sz="3600" dirty="0" smtClean="0">
                <a:solidFill>
                  <a:srgbClr val="000000"/>
                </a:solidFill>
                <a:latin typeface="Arial" pitchFamily="34" charset="0"/>
              </a:rPr>
              <a:t>Threads &amp; Scheduling</a:t>
            </a:r>
          </a:p>
          <a:p>
            <a:pPr marL="2913063" lvl="5" indent="-627063">
              <a:spcBef>
                <a:spcPts val="1800"/>
              </a:spcBef>
              <a:buFontTx/>
              <a:buAutoNum type="arabicPeriod"/>
            </a:pPr>
            <a:r>
              <a:rPr lang="en-US" sz="3600" dirty="0" smtClean="0">
                <a:solidFill>
                  <a:srgbClr val="000000"/>
                </a:solidFill>
                <a:latin typeface="Arial" pitchFamily="34" charset="0"/>
              </a:rPr>
              <a:t>Devices + Demo </a:t>
            </a:r>
            <a:r>
              <a:rPr lang="en-US" sz="3200" b="0" i="1" dirty="0" smtClean="0">
                <a:solidFill>
                  <a:srgbClr val="000000"/>
                </a:solidFill>
                <a:latin typeface="Arial" pitchFamily="34" charset="0"/>
              </a:rPr>
              <a:t>(custom)</a:t>
            </a:r>
            <a:endParaRPr lang="en-US" sz="3600" b="0" i="1" dirty="0" smtClean="0">
              <a:solidFill>
                <a:srgbClr val="000000"/>
              </a:solidFill>
              <a:latin typeface="Arial" pitchFamily="34" charset="0"/>
            </a:endParaRPr>
          </a:p>
          <a:p>
            <a:pPr marL="2913063" lvl="5" indent="-627063">
              <a:spcBef>
                <a:spcPts val="1800"/>
              </a:spcBef>
              <a:buFontTx/>
              <a:buAutoNum type="arabicPeriod"/>
            </a:pPr>
            <a:r>
              <a:rPr lang="en-US" sz="3600" dirty="0" smtClean="0">
                <a:solidFill>
                  <a:srgbClr val="000000"/>
                </a:solidFill>
                <a:latin typeface="Arial" pitchFamily="34" charset="0"/>
              </a:rPr>
              <a:t>Clock </a:t>
            </a:r>
            <a:r>
              <a:rPr lang="en-US" sz="3600" dirty="0" err="1" smtClean="0">
                <a:solidFill>
                  <a:srgbClr val="000000"/>
                </a:solidFill>
                <a:latin typeface="Arial" pitchFamily="34" charset="0"/>
              </a:rPr>
              <a:t>Fxns</a:t>
            </a:r>
            <a:r>
              <a:rPr lang="en-US" sz="3600" dirty="0" smtClean="0">
                <a:solidFill>
                  <a:srgbClr val="000000"/>
                </a:solidFill>
                <a:latin typeface="Arial" pitchFamily="34" charset="0"/>
              </a:rPr>
              <a:t> &amp; RTA Tools</a:t>
            </a:r>
          </a:p>
          <a:p>
            <a:pPr marL="2913063" lvl="5" indent="-627063">
              <a:spcBef>
                <a:spcPts val="1800"/>
              </a:spcBef>
              <a:buFontTx/>
              <a:buAutoNum type="arabicPeriod"/>
            </a:pPr>
            <a:r>
              <a:rPr lang="en-US" sz="3600" dirty="0" smtClean="0">
                <a:solidFill>
                  <a:srgbClr val="000000"/>
                </a:solidFill>
                <a:latin typeface="Arial" pitchFamily="34" charset="0"/>
              </a:rPr>
              <a:t>Dynamic Memory</a:t>
            </a:r>
          </a:p>
          <a:p>
            <a:pPr marL="2913063" lvl="5" indent="-627063">
              <a:spcBef>
                <a:spcPts val="1800"/>
              </a:spcBef>
              <a:buFontTx/>
              <a:buAutoNum type="arabicPeriod"/>
            </a:pPr>
            <a:r>
              <a:rPr lang="en-US" sz="3600" dirty="0" smtClean="0">
                <a:solidFill>
                  <a:srgbClr val="000000"/>
                </a:solidFill>
                <a:latin typeface="Arial" pitchFamily="34" charset="0"/>
              </a:rPr>
              <a:t>Advanced Topics + Q&amp;A</a:t>
            </a:r>
            <a:endParaRPr lang="en-US" sz="3600" dirty="0">
              <a:solidFill>
                <a:srgbClr val="000000"/>
              </a:solidFill>
              <a:latin typeface="Arial" pitchFamily="34" charset="0"/>
            </a:endParaRPr>
          </a:p>
        </p:txBody>
      </p:sp>
      <p:cxnSp>
        <p:nvCxnSpPr>
          <p:cNvPr id="13" name="Straight Connector 12"/>
          <p:cNvCxnSpPr/>
          <p:nvPr/>
        </p:nvCxnSpPr>
        <p:spPr bwMode="auto">
          <a:xfrm rot="5400000">
            <a:off x="-481080" y="3581400"/>
            <a:ext cx="5486400" cy="0"/>
          </a:xfrm>
          <a:prstGeom prst="line">
            <a:avLst/>
          </a:prstGeom>
          <a:solidFill>
            <a:schemeClr val="accent1"/>
          </a:solidFill>
          <a:ln w="28575" cap="flat" cmpd="sng" algn="ctr">
            <a:solidFill>
              <a:schemeClr val="tx1"/>
            </a:solidFill>
            <a:prstDash val="solid"/>
            <a:round/>
            <a:headEnd type="none" w="sm" len="sm"/>
            <a:tailEnd type="none" w="sm" len="sm"/>
          </a:ln>
          <a:effectLst/>
        </p:spPr>
      </p:cxnSp>
      <p:cxnSp>
        <p:nvCxnSpPr>
          <p:cNvPr id="16" name="Straight Connector 15"/>
          <p:cNvCxnSpPr/>
          <p:nvPr/>
        </p:nvCxnSpPr>
        <p:spPr bwMode="auto">
          <a:xfrm rot="10800000" flipH="1">
            <a:off x="304800" y="3946072"/>
            <a:ext cx="8534400" cy="0"/>
          </a:xfrm>
          <a:prstGeom prst="line">
            <a:avLst/>
          </a:prstGeom>
          <a:solidFill>
            <a:schemeClr val="accent1"/>
          </a:solidFill>
          <a:ln w="28575" cap="flat" cmpd="sng" algn="ctr">
            <a:solidFill>
              <a:schemeClr val="tx1"/>
            </a:solidFill>
            <a:prstDash val="solid"/>
            <a:round/>
            <a:headEnd type="none" w="sm" len="sm"/>
            <a:tailEnd type="none" w="sm" len="sm"/>
          </a:ln>
          <a:effectLst/>
        </p:spPr>
      </p:cxnSp>
      <p:sp>
        <p:nvSpPr>
          <p:cNvPr id="18" name="TextBox 17"/>
          <p:cNvSpPr txBox="1"/>
          <p:nvPr/>
        </p:nvSpPr>
        <p:spPr>
          <a:xfrm>
            <a:off x="549613" y="1989892"/>
            <a:ext cx="1406795" cy="707886"/>
          </a:xfrm>
          <a:prstGeom prst="rect">
            <a:avLst/>
          </a:prstGeom>
          <a:noFill/>
        </p:spPr>
        <p:txBody>
          <a:bodyPr wrap="none" rtlCol="0" anchor="ctr" anchorCtr="0">
            <a:spAutoFit/>
          </a:bodyPr>
          <a:lstStyle/>
          <a:p>
            <a:pPr eaLnBrk="1" hangingPunct="1">
              <a:lnSpc>
                <a:spcPct val="100000"/>
              </a:lnSpc>
              <a:spcBef>
                <a:spcPct val="0"/>
              </a:spcBef>
            </a:pPr>
            <a:r>
              <a:rPr lang="en-US" sz="4000" dirty="0" smtClean="0">
                <a:solidFill>
                  <a:srgbClr val="0066FF"/>
                </a:solidFill>
                <a:latin typeface="Calibri" pitchFamily="34" charset="0"/>
              </a:rPr>
              <a:t>DAY 1</a:t>
            </a:r>
          </a:p>
        </p:txBody>
      </p:sp>
      <p:sp>
        <p:nvSpPr>
          <p:cNvPr id="19" name="TextBox 18"/>
          <p:cNvSpPr txBox="1"/>
          <p:nvPr/>
        </p:nvSpPr>
        <p:spPr>
          <a:xfrm>
            <a:off x="563261" y="4675431"/>
            <a:ext cx="1406795" cy="707886"/>
          </a:xfrm>
          <a:prstGeom prst="rect">
            <a:avLst/>
          </a:prstGeom>
          <a:noFill/>
        </p:spPr>
        <p:txBody>
          <a:bodyPr wrap="none" rtlCol="0" anchor="ctr" anchorCtr="0">
            <a:spAutoFit/>
          </a:bodyPr>
          <a:lstStyle/>
          <a:p>
            <a:pPr eaLnBrk="1" hangingPunct="1">
              <a:lnSpc>
                <a:spcPct val="100000"/>
              </a:lnSpc>
              <a:spcBef>
                <a:spcPct val="0"/>
              </a:spcBef>
            </a:pPr>
            <a:r>
              <a:rPr lang="en-US" sz="4000" dirty="0" smtClean="0">
                <a:solidFill>
                  <a:srgbClr val="0066FF"/>
                </a:solidFill>
                <a:latin typeface="Calibri" pitchFamily="34" charset="0"/>
              </a:rPr>
              <a:t>DAY 2</a:t>
            </a:r>
          </a:p>
        </p:txBody>
      </p:sp>
      <p:sp>
        <p:nvSpPr>
          <p:cNvPr id="10" name="Rounded Rectangle 9"/>
          <p:cNvSpPr/>
          <p:nvPr/>
        </p:nvSpPr>
        <p:spPr bwMode="auto">
          <a:xfrm>
            <a:off x="2381536" y="1709384"/>
            <a:ext cx="6318912" cy="644856"/>
          </a:xfrm>
          <a:prstGeom prst="roundRect">
            <a:avLst/>
          </a:prstGeom>
          <a:noFill/>
          <a:ln w="38100" cap="flat" cmpd="sng" algn="ctr">
            <a:solidFill>
              <a:schemeClr val="tx2"/>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2"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a:t>
            </a:r>
            <a:endParaRPr lang="en-US" sz="1000" b="0" dirty="0" smtClean="0">
              <a:solidFill>
                <a:schemeClr val="tx2"/>
              </a:solidFill>
              <a:effectLst/>
              <a:latin typeface="Arial"/>
            </a:endParaRPr>
          </a:p>
        </p:txBody>
      </p:sp>
      <p:pic>
        <p:nvPicPr>
          <p:cNvPr id="14"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ssolve">
                                      <p:cBhvr>
                                        <p:cTn id="7" dur="500"/>
                                        <p:tgtEl>
                                          <p:spTgt spid="10"/>
                                        </p:tgtEl>
                                      </p:cBhvr>
                                    </p:animEffect>
                                  </p:childTnLst>
                                </p:cTn>
                              </p:par>
                            </p:childTnLst>
                          </p:cTn>
                        </p:par>
                        <p:par>
                          <p:cTn id="8" fill="hold">
                            <p:stCondLst>
                              <p:cond delay="500"/>
                            </p:stCondLst>
                            <p:childTnLst>
                              <p:par>
                                <p:cTn id="9" presetID="1" presetClass="entr" presetSubtype="0" fill="hold" nodeType="afterEffect">
                                  <p:stCondLst>
                                    <p:cond delay="0"/>
                                  </p:stCondLst>
                                  <p:childTnLst>
                                    <p:set>
                                      <p:cBhvr>
                                        <p:cTn id="10" dur="1" fill="hold">
                                          <p:stCondLst>
                                            <p:cond delay="499"/>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4"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5" action="ppaction://hlinksldjump"/>
          </p:cNvPr>
          <p:cNvSpPr txBox="1">
            <a:spLocks noChangeArrowheads="1"/>
          </p:cNvSpPr>
          <p:nvPr>
            <p:custDataLst>
              <p:tags r:id="rId3"/>
            </p:custDataLst>
          </p:nvPr>
        </p:nvSpPr>
        <p:spPr bwMode="auto">
          <a:xfrm>
            <a:off x="323850" y="72074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6">
            <a:hlinkClick r:id="rId16" action="ppaction://hlinksldjump"/>
          </p:cNvPr>
          <p:cNvSpPr txBox="1">
            <a:spLocks noChangeArrowheads="1"/>
          </p:cNvSpPr>
          <p:nvPr>
            <p:custDataLst>
              <p:tags r:id="rId4"/>
            </p:custDataLst>
          </p:nvPr>
        </p:nvSpPr>
        <p:spPr bwMode="auto">
          <a:xfrm>
            <a:off x="819150" y="1268562"/>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Functional Overview</a:t>
            </a:r>
            <a:endParaRPr lang="en-US" dirty="0">
              <a:solidFill>
                <a:srgbClr val="000000"/>
              </a:solidFill>
            </a:endParaRPr>
          </a:p>
        </p:txBody>
      </p:sp>
      <p:sp>
        <p:nvSpPr>
          <p:cNvPr id="11" name="Text Box 6">
            <a:hlinkClick r:id="rId17" action="ppaction://hlinksldjump"/>
          </p:cNvPr>
          <p:cNvSpPr txBox="1">
            <a:spLocks noChangeArrowheads="1"/>
          </p:cNvSpPr>
          <p:nvPr>
            <p:custDataLst>
              <p:tags r:id="rId5"/>
            </p:custDataLst>
          </p:nvPr>
        </p:nvSpPr>
        <p:spPr bwMode="auto">
          <a:xfrm>
            <a:off x="819150" y="1674390"/>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Perspectives</a:t>
            </a:r>
            <a:endParaRPr lang="en-US" dirty="0">
              <a:solidFill>
                <a:srgbClr val="000000"/>
              </a:solidFill>
            </a:endParaRPr>
          </a:p>
        </p:txBody>
      </p:sp>
      <p:sp>
        <p:nvSpPr>
          <p:cNvPr id="12" name="Text Box 5">
            <a:hlinkClick r:id="rId18" action="ppaction://hlinksldjump"/>
          </p:cNvPr>
          <p:cNvSpPr txBox="1">
            <a:spLocks noChangeArrowheads="1"/>
          </p:cNvSpPr>
          <p:nvPr>
            <p:custDataLst>
              <p:tags r:id="rId6"/>
            </p:custDataLst>
          </p:nvPr>
        </p:nvSpPr>
        <p:spPr bwMode="auto">
          <a:xfrm>
            <a:off x="823273" y="2080217"/>
            <a:ext cx="4600575" cy="439737"/>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Projects</a:t>
            </a:r>
            <a:endParaRPr lang="en-US" dirty="0">
              <a:solidFill>
                <a:srgbClr val="000000"/>
              </a:solidFill>
            </a:endParaRPr>
          </a:p>
        </p:txBody>
      </p:sp>
      <p:sp>
        <p:nvSpPr>
          <p:cNvPr id="13" name="Text Box 6">
            <a:hlinkClick r:id="rId19" action="ppaction://hlinksldjump"/>
          </p:cNvPr>
          <p:cNvSpPr txBox="1">
            <a:spLocks noChangeArrowheads="1"/>
          </p:cNvSpPr>
          <p:nvPr>
            <p:custDataLst>
              <p:tags r:id="rId7"/>
            </p:custDataLst>
          </p:nvPr>
        </p:nvSpPr>
        <p:spPr bwMode="auto">
          <a:xfrm>
            <a:off x="819150" y="263527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Target Configuration</a:t>
            </a:r>
            <a:endParaRPr lang="en-US" dirty="0">
              <a:solidFill>
                <a:srgbClr val="000000"/>
              </a:solidFill>
            </a:endParaRPr>
          </a:p>
        </p:txBody>
      </p:sp>
      <p:sp>
        <p:nvSpPr>
          <p:cNvPr id="14" name="Text Box 6">
            <a:hlinkClick r:id="rId20" action="ppaction://hlinksldjump"/>
          </p:cNvPr>
          <p:cNvSpPr txBox="1">
            <a:spLocks noChangeArrowheads="1"/>
          </p:cNvSpPr>
          <p:nvPr>
            <p:custDataLst>
              <p:tags r:id="rId8"/>
            </p:custDataLst>
          </p:nvPr>
        </p:nvSpPr>
        <p:spPr bwMode="auto">
          <a:xfrm>
            <a:off x="819150" y="304109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Build Config &amp; Options</a:t>
            </a:r>
            <a:endParaRPr lang="en-US" dirty="0">
              <a:solidFill>
                <a:srgbClr val="000000"/>
              </a:solidFill>
            </a:endParaRPr>
          </a:p>
        </p:txBody>
      </p:sp>
      <p:sp>
        <p:nvSpPr>
          <p:cNvPr id="15" name="Text Box 6">
            <a:hlinkClick r:id="rId21" action="ppaction://hlinksldjump"/>
          </p:cNvPr>
          <p:cNvSpPr txBox="1">
            <a:spLocks noChangeArrowheads="1"/>
          </p:cNvSpPr>
          <p:nvPr>
            <p:custDataLst>
              <p:tags r:id="rId9"/>
            </p:custDataLst>
          </p:nvPr>
        </p:nvSpPr>
        <p:spPr bwMode="auto">
          <a:xfrm>
            <a:off x="819150" y="344692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Licensing/Pricing</a:t>
            </a:r>
            <a:endParaRPr lang="en-US" dirty="0">
              <a:solidFill>
                <a:srgbClr val="000000"/>
              </a:solidFill>
            </a:endParaRPr>
          </a:p>
        </p:txBody>
      </p:sp>
      <p:sp>
        <p:nvSpPr>
          <p:cNvPr id="16" name="Text Box 6">
            <a:hlinkClick r:id="rId22" action="ppaction://hlinksldjump"/>
          </p:cNvPr>
          <p:cNvSpPr txBox="1">
            <a:spLocks noChangeArrowheads="1"/>
          </p:cNvSpPr>
          <p:nvPr>
            <p:custDataLst>
              <p:tags r:id="rId10"/>
            </p:custDataLst>
          </p:nvPr>
        </p:nvSpPr>
        <p:spPr bwMode="auto">
          <a:xfrm>
            <a:off x="819150" y="385275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dirty="0" smtClean="0">
                <a:solidFill>
                  <a:srgbClr val="000000"/>
                </a:solidFill>
              </a:rPr>
              <a:t>CCSv4 – For More Info…</a:t>
            </a:r>
            <a:endParaRPr lang="en-US" dirty="0">
              <a:solidFill>
                <a:srgbClr val="000000"/>
              </a:solidFill>
            </a:endParaRPr>
          </a:p>
        </p:txBody>
      </p:sp>
      <p:sp>
        <p:nvSpPr>
          <p:cNvPr id="17" name="Text Box 4">
            <a:hlinkClick r:id="rId23" action="ppaction://hlinksldjump"/>
          </p:cNvPr>
          <p:cNvSpPr txBox="1">
            <a:spLocks noChangeArrowheads="1"/>
          </p:cNvSpPr>
          <p:nvPr>
            <p:custDataLst>
              <p:tags r:id="rId11"/>
            </p:custDataLst>
          </p:nvPr>
        </p:nvSpPr>
        <p:spPr bwMode="auto">
          <a:xfrm>
            <a:off x="323850" y="4285571"/>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8" name="Text Box 4">
            <a:hlinkClick r:id="rId24" action="ppaction://hlinksldjump"/>
          </p:cNvPr>
          <p:cNvSpPr txBox="1">
            <a:spLocks noChangeArrowheads="1"/>
          </p:cNvSpPr>
          <p:nvPr>
            <p:custDataLst>
              <p:tags r:id="rId12"/>
            </p:custDataLst>
          </p:nvPr>
        </p:nvSpPr>
        <p:spPr bwMode="auto">
          <a:xfrm>
            <a:off x="323850" y="4860373"/>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02178" name="Picture 2" descr="project example - gui2"/>
          <p:cNvPicPr>
            <a:picLocks noChangeAspect="1" noChangeArrowheads="1"/>
          </p:cNvPicPr>
          <p:nvPr/>
        </p:nvPicPr>
        <p:blipFill>
          <a:blip r:embed="rId2" cstate="print"/>
          <a:srcRect/>
          <a:stretch>
            <a:fillRect/>
          </a:stretch>
        </p:blipFill>
        <p:spPr bwMode="auto">
          <a:xfrm>
            <a:off x="0" y="587375"/>
            <a:ext cx="4111625" cy="5111750"/>
          </a:xfrm>
          <a:prstGeom prst="rect">
            <a:avLst/>
          </a:prstGeom>
          <a:noFill/>
          <a:ln w="28575" algn="ctr">
            <a:solidFill>
              <a:schemeClr val="tx1"/>
            </a:solidFill>
            <a:miter lim="800000"/>
            <a:headEnd/>
            <a:tailEnd/>
          </a:ln>
          <a:effectLst>
            <a:outerShdw dist="107763" dir="2700000" algn="ctr" rotWithShape="0">
              <a:schemeClr val="bg2">
                <a:alpha val="50000"/>
              </a:schemeClr>
            </a:outerShdw>
          </a:effectLst>
        </p:spPr>
      </p:pic>
      <p:sp>
        <p:nvSpPr>
          <p:cNvPr id="13315" name="Rectangle 3"/>
          <p:cNvSpPr>
            <a:spLocks noGrp="1" noChangeArrowheads="1"/>
          </p:cNvSpPr>
          <p:nvPr>
            <p:ph type="title"/>
          </p:nvPr>
        </p:nvSpPr>
        <p:spPr/>
        <p:txBody>
          <a:bodyPr/>
          <a:lstStyle/>
          <a:p>
            <a:r>
              <a:rPr lang="en-US" smtClean="0"/>
              <a:t>Eclipse “Projects”</a:t>
            </a:r>
          </a:p>
        </p:txBody>
      </p:sp>
      <p:pic>
        <p:nvPicPr>
          <p:cNvPr id="13316" name="Picture 4" descr="project example - make"/>
          <p:cNvPicPr>
            <a:picLocks noChangeAspect="1" noChangeArrowheads="1"/>
          </p:cNvPicPr>
          <p:nvPr/>
        </p:nvPicPr>
        <p:blipFill>
          <a:blip r:embed="rId3" cstate="print"/>
          <a:srcRect t="8511"/>
          <a:stretch>
            <a:fillRect/>
          </a:stretch>
        </p:blipFill>
        <p:spPr bwMode="auto">
          <a:xfrm>
            <a:off x="3124200" y="3581400"/>
            <a:ext cx="6019800" cy="3276600"/>
          </a:xfrm>
          <a:prstGeom prst="rect">
            <a:avLst/>
          </a:prstGeom>
          <a:noFill/>
          <a:ln w="9525">
            <a:noFill/>
            <a:miter lim="800000"/>
            <a:headEnd/>
            <a:tailEnd/>
          </a:ln>
        </p:spPr>
      </p:pic>
      <p:sp>
        <p:nvSpPr>
          <p:cNvPr id="13317" name="Text Box 5"/>
          <p:cNvSpPr txBox="1">
            <a:spLocks noChangeArrowheads="1"/>
          </p:cNvSpPr>
          <p:nvPr/>
        </p:nvSpPr>
        <p:spPr bwMode="auto">
          <a:xfrm>
            <a:off x="4419600" y="528638"/>
            <a:ext cx="4629150" cy="2973387"/>
          </a:xfrm>
          <a:prstGeom prst="rect">
            <a:avLst/>
          </a:prstGeom>
          <a:noFill/>
          <a:ln w="12700">
            <a:noFill/>
            <a:miter lim="800000"/>
            <a:headEnd type="none" w="sm" len="sm"/>
            <a:tailEnd type="none" w="sm" len="sm"/>
          </a:ln>
        </p:spPr>
        <p:txBody>
          <a:bodyPr>
            <a:spAutoFit/>
          </a:bodyPr>
          <a:lstStyle/>
          <a:p>
            <a:pPr marL="342900" indent="-342900">
              <a:lnSpc>
                <a:spcPct val="100000"/>
              </a:lnSpc>
              <a:spcBef>
                <a:spcPct val="40000"/>
              </a:spcBef>
              <a:buClr>
                <a:schemeClr val="tx2"/>
              </a:buClr>
              <a:buSzPct val="75000"/>
              <a:buFont typeface="Wingdings" pitchFamily="2" charset="2"/>
              <a:buChar char=""/>
            </a:pPr>
            <a:r>
              <a:rPr lang="en-US" sz="2000" dirty="0" smtClean="0">
                <a:latin typeface="Arial Narrow" pitchFamily="34" charset="0"/>
              </a:rPr>
              <a:t>CCSv5 </a:t>
            </a:r>
            <a:r>
              <a:rPr lang="en-US" sz="2000" dirty="0">
                <a:latin typeface="Arial Narrow" pitchFamily="34" charset="0"/>
              </a:rPr>
              <a:t>is PROJECT-centric</a:t>
            </a:r>
          </a:p>
          <a:p>
            <a:pPr marL="342900" indent="-342900">
              <a:lnSpc>
                <a:spcPct val="100000"/>
              </a:lnSpc>
              <a:spcBef>
                <a:spcPct val="40000"/>
              </a:spcBef>
              <a:buClr>
                <a:schemeClr val="tx2"/>
              </a:buClr>
              <a:buSzPct val="75000"/>
              <a:buFont typeface="Wingdings" pitchFamily="2" charset="2"/>
              <a:buChar char=""/>
            </a:pPr>
            <a:r>
              <a:rPr lang="en-US" sz="2000" dirty="0">
                <a:latin typeface="Arial Narrow" pitchFamily="34" charset="0"/>
              </a:rPr>
              <a:t>Eclipse uses </a:t>
            </a:r>
            <a:r>
              <a:rPr lang="en-US" sz="2000" i="1" u="sng" dirty="0">
                <a:solidFill>
                  <a:schemeClr val="tx2"/>
                </a:solidFill>
                <a:latin typeface="Arial Narrow" pitchFamily="34" charset="0"/>
              </a:rPr>
              <a:t>managed</a:t>
            </a:r>
            <a:r>
              <a:rPr lang="en-US" sz="2000" i="1" u="sng" dirty="0">
                <a:latin typeface="Arial Narrow" pitchFamily="34" charset="0"/>
              </a:rPr>
              <a:t> </a:t>
            </a:r>
            <a:r>
              <a:rPr lang="en-US" sz="2000" i="1" u="sng" dirty="0" err="1">
                <a:solidFill>
                  <a:schemeClr val="tx2"/>
                </a:solidFill>
                <a:latin typeface="Arial Narrow" pitchFamily="34" charset="0"/>
              </a:rPr>
              <a:t>makefiles</a:t>
            </a:r>
            <a:r>
              <a:rPr lang="en-US" sz="2000" dirty="0">
                <a:latin typeface="Arial Narrow" pitchFamily="34" charset="0"/>
              </a:rPr>
              <a:t> as their build scripts – as opposed to </a:t>
            </a:r>
            <a:r>
              <a:rPr lang="en-US" sz="2000" i="1" dirty="0" err="1">
                <a:latin typeface="Arial Narrow" pitchFamily="34" charset="0"/>
              </a:rPr>
              <a:t>pjt</a:t>
            </a:r>
            <a:r>
              <a:rPr lang="en-US" sz="2000" dirty="0">
                <a:latin typeface="Arial Narrow" pitchFamily="34" charset="0"/>
              </a:rPr>
              <a:t> files</a:t>
            </a:r>
          </a:p>
          <a:p>
            <a:pPr marL="342900" indent="-342900">
              <a:lnSpc>
                <a:spcPct val="100000"/>
              </a:lnSpc>
              <a:spcBef>
                <a:spcPct val="40000"/>
              </a:spcBef>
              <a:buClr>
                <a:schemeClr val="tx2"/>
              </a:buClr>
              <a:buSzPct val="75000"/>
              <a:buFont typeface="Wingdings" pitchFamily="2" charset="2"/>
              <a:buChar char=""/>
            </a:pPr>
            <a:r>
              <a:rPr lang="en-US" sz="2000" dirty="0">
                <a:latin typeface="Arial Narrow" pitchFamily="34" charset="0"/>
              </a:rPr>
              <a:t>Eclipse projects are folder based</a:t>
            </a:r>
          </a:p>
          <a:p>
            <a:pPr marL="800100" lvl="1" indent="-342900">
              <a:lnSpc>
                <a:spcPct val="100000"/>
              </a:lnSpc>
              <a:spcBef>
                <a:spcPct val="20000"/>
              </a:spcBef>
              <a:buClr>
                <a:schemeClr val="tx2"/>
              </a:buClr>
              <a:buSzPct val="75000"/>
              <a:buFont typeface="Wingdings" pitchFamily="2" charset="2"/>
              <a:buChar char=""/>
            </a:pPr>
            <a:r>
              <a:rPr lang="en-US" sz="1800" b="0" dirty="0">
                <a:latin typeface="Arial Narrow" pitchFamily="34" charset="0"/>
              </a:rPr>
              <a:t>“Adding file” copies it to folder</a:t>
            </a:r>
          </a:p>
          <a:p>
            <a:pPr marL="800100" lvl="1" indent="-342900">
              <a:lnSpc>
                <a:spcPct val="100000"/>
              </a:lnSpc>
              <a:spcBef>
                <a:spcPct val="20000"/>
              </a:spcBef>
              <a:buClr>
                <a:schemeClr val="tx2"/>
              </a:buClr>
              <a:buSzPct val="75000"/>
              <a:buFont typeface="Wingdings" pitchFamily="2" charset="2"/>
              <a:buChar char=""/>
            </a:pPr>
            <a:r>
              <a:rPr lang="en-US" sz="1800" b="0" dirty="0">
                <a:latin typeface="Arial Narrow" pitchFamily="34" charset="0"/>
              </a:rPr>
              <a:t>“Linking file” references original file</a:t>
            </a:r>
          </a:p>
          <a:p>
            <a:pPr marL="800100" lvl="1" indent="-342900">
              <a:lnSpc>
                <a:spcPct val="100000"/>
              </a:lnSpc>
              <a:spcBef>
                <a:spcPct val="20000"/>
              </a:spcBef>
              <a:buClr>
                <a:schemeClr val="tx2"/>
              </a:buClr>
              <a:buSzPct val="75000"/>
              <a:buFont typeface="Wingdings" pitchFamily="2" charset="2"/>
              <a:buChar char=""/>
            </a:pPr>
            <a:r>
              <a:rPr lang="en-US" sz="1800" b="0" dirty="0">
                <a:latin typeface="Arial Narrow" pitchFamily="34" charset="0"/>
              </a:rPr>
              <a:t>Project explorer shows folder contents</a:t>
            </a:r>
          </a:p>
          <a:p>
            <a:pPr marL="342900" indent="-342900">
              <a:lnSpc>
                <a:spcPct val="100000"/>
              </a:lnSpc>
              <a:spcBef>
                <a:spcPct val="40000"/>
              </a:spcBef>
              <a:buClr>
                <a:schemeClr val="tx2"/>
              </a:buClr>
              <a:buSzPct val="75000"/>
              <a:buFont typeface="Wingdings" pitchFamily="2" charset="2"/>
              <a:buChar char=""/>
            </a:pPr>
            <a:r>
              <a:rPr lang="en-US" sz="2000" dirty="0">
                <a:latin typeface="Arial Narrow" pitchFamily="34" charset="0"/>
              </a:rPr>
              <a:t>Project explorer lists functions</a:t>
            </a:r>
          </a:p>
        </p:txBody>
      </p:sp>
      <p:sp>
        <p:nvSpPr>
          <p:cNvPr id="1202182" name="Line 6"/>
          <p:cNvSpPr>
            <a:spLocks noChangeShapeType="1"/>
          </p:cNvSpPr>
          <p:nvPr/>
        </p:nvSpPr>
        <p:spPr bwMode="auto">
          <a:xfrm flipH="1">
            <a:off x="2209800" y="3276600"/>
            <a:ext cx="2133600" cy="1524000"/>
          </a:xfrm>
          <a:prstGeom prst="line">
            <a:avLst/>
          </a:prstGeom>
          <a:noFill/>
          <a:ln w="12700">
            <a:solidFill>
              <a:srgbClr val="4D4D4D"/>
            </a:solidFill>
            <a:prstDash val="dash"/>
            <a:round/>
            <a:headEnd type="none" w="sm" len="sm"/>
            <a:tailEnd type="triangle" w="lg" len="med"/>
          </a:ln>
          <a:effectLst/>
        </p:spPr>
        <p:txBody>
          <a:bodyPr/>
          <a:lstStyle/>
          <a:p>
            <a:pPr>
              <a:defRPr/>
            </a:pPr>
            <a:endParaRPr lang="en-US">
              <a:effectLst>
                <a:outerShdw blurRad="38100" dist="38100" dir="2700000" algn="tl">
                  <a:srgbClr val="000000">
                    <a:alpha val="43137"/>
                  </a:srgbClr>
                </a:outerShdw>
              </a:effectLst>
            </a:endParaRPr>
          </a:p>
        </p:txBody>
      </p:sp>
      <p:sp>
        <p:nvSpPr>
          <p:cNvPr id="13320" name="TextBox 15"/>
          <p:cNvSpPr txBox="1">
            <a:spLocks noChangeArrowheads="1"/>
          </p:cNvSpPr>
          <p:nvPr/>
        </p:nvSpPr>
        <p:spPr bwMode="auto">
          <a:xfrm>
            <a:off x="6934200" y="4419600"/>
            <a:ext cx="1211263" cy="338138"/>
          </a:xfrm>
          <a:prstGeom prst="rect">
            <a:avLst/>
          </a:prstGeom>
          <a:noFill/>
          <a:ln w="9525">
            <a:noFill/>
            <a:miter lim="800000"/>
            <a:headEnd/>
            <a:tailEnd/>
          </a:ln>
        </p:spPr>
        <p:txBody>
          <a:bodyPr wrap="none">
            <a:spAutoFit/>
          </a:bodyPr>
          <a:lstStyle/>
          <a:p>
            <a:r>
              <a:rPr lang="en-US" sz="2000" b="0" u="sng">
                <a:solidFill>
                  <a:schemeClr val="tx2"/>
                </a:solidFill>
              </a:rPr>
              <a:t>make file</a:t>
            </a:r>
          </a:p>
        </p:txBody>
      </p:sp>
      <p:sp>
        <p:nvSpPr>
          <p:cNvPr id="17" name="Leading Question"/>
          <p:cNvSpPr txBox="1">
            <a:spLocks noChangeArrowheads="1"/>
          </p:cNvSpPr>
          <p:nvPr/>
        </p:nvSpPr>
        <p:spPr bwMode="auto">
          <a:xfrm>
            <a:off x="1066800" y="5984875"/>
            <a:ext cx="1682750" cy="492125"/>
          </a:xfrm>
          <a:prstGeom prst="rect">
            <a:avLst/>
          </a:prstGeom>
          <a:noFill/>
          <a:ln w="9525">
            <a:noFill/>
            <a:miter lim="800000"/>
            <a:headEnd/>
            <a:tailEnd/>
          </a:ln>
        </p:spPr>
        <p:txBody>
          <a:bodyPr wrap="none" lIns="0" tIns="0" rIns="0" bIns="0" anchor="b">
            <a:spAutoFit/>
          </a:bodyPr>
          <a:lstStyle/>
          <a:p>
            <a:pPr algn="ctr">
              <a:spcBef>
                <a:spcPct val="0"/>
              </a:spcBef>
            </a:pPr>
            <a:r>
              <a:rPr lang="en-US" sz="2000" b="0">
                <a:solidFill>
                  <a:schemeClr val="tx2"/>
                </a:solidFill>
                <a:latin typeface="Arial Narrow" pitchFamily="34" charset="0"/>
              </a:rPr>
              <a:t>How do we create</a:t>
            </a:r>
            <a:br>
              <a:rPr lang="en-US" sz="2000" b="0">
                <a:solidFill>
                  <a:schemeClr val="tx2"/>
                </a:solidFill>
                <a:latin typeface="Arial Narrow" pitchFamily="34" charset="0"/>
              </a:rPr>
            </a:br>
            <a:r>
              <a:rPr lang="en-US" sz="2000" b="0">
                <a:solidFill>
                  <a:schemeClr val="tx2"/>
                </a:solidFill>
                <a:latin typeface="Arial Narrow" pitchFamily="34" charset="0"/>
              </a:rPr>
              <a:t>a NEW project?</a:t>
            </a:r>
          </a:p>
        </p:txBody>
      </p:sp>
      <p:sp>
        <p:nvSpPr>
          <p:cNvPr id="12"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11</a:t>
            </a:r>
            <a:endParaRPr lang="en-US" sz="1000" b="0" dirty="0" smtClean="0">
              <a:solidFill>
                <a:schemeClr val="tx2"/>
              </a:solidFill>
              <a:effectLst/>
              <a:latin typeface="Arial"/>
            </a:endParaRPr>
          </a:p>
        </p:txBody>
      </p:sp>
      <p:pic>
        <p:nvPicPr>
          <p:cNvPr id="13"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17"/>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noAutofit/>
          </a:bodyPr>
          <a:lstStyle/>
          <a:p>
            <a:r>
              <a:rPr lang="en-US" sz="3200" dirty="0" smtClean="0"/>
              <a:t>					   Creating a </a:t>
            </a:r>
            <a:br>
              <a:rPr lang="en-US" sz="3200" dirty="0" smtClean="0"/>
            </a:br>
            <a:r>
              <a:rPr lang="en-US" sz="3200" dirty="0" smtClean="0"/>
              <a:t>					   New Project</a:t>
            </a:r>
          </a:p>
        </p:txBody>
      </p:sp>
      <p:grpSp>
        <p:nvGrpSpPr>
          <p:cNvPr id="2" name="Group 6"/>
          <p:cNvGrpSpPr>
            <a:grpSpLocks/>
          </p:cNvGrpSpPr>
          <p:nvPr/>
        </p:nvGrpSpPr>
        <p:grpSpPr bwMode="auto">
          <a:xfrm>
            <a:off x="5366984" y="1268104"/>
            <a:ext cx="3570288" cy="404813"/>
            <a:chOff x="182" y="402"/>
            <a:chExt cx="2249" cy="255"/>
          </a:xfrm>
        </p:grpSpPr>
        <p:sp>
          <p:nvSpPr>
            <p:cNvPr id="1495047" name="Rectangle 7"/>
            <p:cNvSpPr>
              <a:spLocks noChangeArrowheads="1"/>
            </p:cNvSpPr>
            <p:nvPr/>
          </p:nvSpPr>
          <p:spPr bwMode="auto">
            <a:xfrm>
              <a:off x="192" y="402"/>
              <a:ext cx="2208" cy="240"/>
            </a:xfrm>
            <a:prstGeom prst="rect">
              <a:avLst/>
            </a:prstGeom>
            <a:solidFill>
              <a:schemeClr val="accent2"/>
            </a:solidFill>
            <a:ln w="12700">
              <a:solidFill>
                <a:schemeClr val="tx1"/>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13330" name="Text Box 8"/>
            <p:cNvSpPr txBox="1">
              <a:spLocks noChangeArrowheads="1"/>
            </p:cNvSpPr>
            <p:nvPr/>
          </p:nvSpPr>
          <p:spPr bwMode="auto">
            <a:xfrm>
              <a:off x="182" y="434"/>
              <a:ext cx="2249" cy="223"/>
            </a:xfrm>
            <a:prstGeom prst="rect">
              <a:avLst/>
            </a:prstGeom>
            <a:noFill/>
            <a:ln w="12700">
              <a:noFill/>
              <a:miter lim="800000"/>
              <a:headEnd type="none" w="sm" len="sm"/>
              <a:tailEnd type="none" w="sm" len="sm"/>
            </a:ln>
          </p:spPr>
          <p:txBody>
            <a:bodyPr wrap="none">
              <a:spAutoFit/>
            </a:bodyPr>
            <a:lstStyle/>
            <a:p>
              <a:r>
                <a:rPr lang="en-US" sz="2000">
                  <a:latin typeface="Courier New" pitchFamily="49" charset="0"/>
                </a:rPr>
                <a:t>File  New  CCS Project</a:t>
              </a:r>
            </a:p>
          </p:txBody>
        </p:sp>
        <p:sp>
          <p:nvSpPr>
            <p:cNvPr id="1495049" name="Line 9"/>
            <p:cNvSpPr>
              <a:spLocks noChangeShapeType="1"/>
            </p:cNvSpPr>
            <p:nvPr/>
          </p:nvSpPr>
          <p:spPr bwMode="auto">
            <a:xfrm>
              <a:off x="648" y="528"/>
              <a:ext cx="144" cy="0"/>
            </a:xfrm>
            <a:prstGeom prst="line">
              <a:avLst/>
            </a:prstGeom>
            <a:noFill/>
            <a:ln w="28575">
              <a:solidFill>
                <a:schemeClr val="tx1"/>
              </a:solidFill>
              <a:round/>
              <a:headEnd type="none" w="sm" len="sm"/>
              <a:tailEnd type="triangle" w="med" len="med"/>
            </a:ln>
            <a:effectLst/>
          </p:spPr>
          <p:txBody>
            <a:bodyPr/>
            <a:lstStyle/>
            <a:p>
              <a:pPr>
                <a:defRPr/>
              </a:pPr>
              <a:endParaRPr lang="en-US">
                <a:effectLst>
                  <a:outerShdw blurRad="38100" dist="38100" dir="2700000" algn="tl">
                    <a:srgbClr val="000000">
                      <a:alpha val="43137"/>
                    </a:srgbClr>
                  </a:outerShdw>
                </a:effectLst>
              </a:endParaRPr>
            </a:p>
          </p:txBody>
        </p:sp>
        <p:sp>
          <p:nvSpPr>
            <p:cNvPr id="1495050" name="Line 10"/>
            <p:cNvSpPr>
              <a:spLocks noChangeShapeType="1"/>
            </p:cNvSpPr>
            <p:nvPr/>
          </p:nvSpPr>
          <p:spPr bwMode="auto">
            <a:xfrm>
              <a:off x="1134" y="528"/>
              <a:ext cx="144" cy="0"/>
            </a:xfrm>
            <a:prstGeom prst="line">
              <a:avLst/>
            </a:prstGeom>
            <a:noFill/>
            <a:ln w="28575">
              <a:solidFill>
                <a:schemeClr val="tx1"/>
              </a:solidFill>
              <a:round/>
              <a:headEnd type="none" w="sm" len="sm"/>
              <a:tailEnd type="triangle" w="med" len="med"/>
            </a:ln>
            <a:effectLst/>
          </p:spPr>
          <p:txBody>
            <a:bodyPr/>
            <a:lstStyle/>
            <a:p>
              <a:pPr>
                <a:defRPr/>
              </a:pPr>
              <a:endParaRPr lang="en-US">
                <a:effectLst>
                  <a:outerShdw blurRad="38100" dist="38100" dir="2700000" algn="tl">
                    <a:srgbClr val="000000">
                      <a:alpha val="43137"/>
                    </a:srgbClr>
                  </a:outerShdw>
                </a:effectLst>
              </a:endParaRPr>
            </a:p>
          </p:txBody>
        </p:sp>
      </p:grpSp>
      <p:sp>
        <p:nvSpPr>
          <p:cNvPr id="13321" name="TextBox 15"/>
          <p:cNvSpPr txBox="1">
            <a:spLocks noChangeArrowheads="1"/>
          </p:cNvSpPr>
          <p:nvPr/>
        </p:nvSpPr>
        <p:spPr bwMode="auto">
          <a:xfrm>
            <a:off x="5976584" y="1711656"/>
            <a:ext cx="2202847" cy="289310"/>
          </a:xfrm>
          <a:prstGeom prst="rect">
            <a:avLst/>
          </a:prstGeom>
          <a:noFill/>
          <a:ln w="9525">
            <a:noFill/>
            <a:miter lim="800000"/>
            <a:headEnd/>
            <a:tailEnd/>
          </a:ln>
        </p:spPr>
        <p:txBody>
          <a:bodyPr wrap="none">
            <a:spAutoFit/>
          </a:bodyPr>
          <a:lstStyle/>
          <a:p>
            <a:r>
              <a:rPr lang="en-US" sz="1600" b="0" i="1" dirty="0"/>
              <a:t>(in </a:t>
            </a:r>
            <a:r>
              <a:rPr lang="en-US" sz="1600" b="0" i="1" dirty="0" smtClean="0"/>
              <a:t>Edit perspective…)</a:t>
            </a:r>
            <a:endParaRPr lang="en-US" sz="1600" b="0" i="1" dirty="0"/>
          </a:p>
        </p:txBody>
      </p:sp>
      <p:sp>
        <p:nvSpPr>
          <p:cNvPr id="22"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latin typeface="Arial"/>
              </a:rPr>
              <a:t>12</a:t>
            </a:r>
            <a:endParaRPr lang="en-US" sz="1000" b="0" dirty="0" smtClean="0">
              <a:solidFill>
                <a:schemeClr val="tx2"/>
              </a:solidFill>
              <a:latin typeface="Arial"/>
            </a:endParaRPr>
          </a:p>
        </p:txBody>
      </p:sp>
      <p:pic>
        <p:nvPicPr>
          <p:cNvPr id="3074" name="Picture 2"/>
          <p:cNvPicPr>
            <a:picLocks noChangeAspect="1" noChangeArrowheads="1"/>
          </p:cNvPicPr>
          <p:nvPr/>
        </p:nvPicPr>
        <p:blipFill>
          <a:blip r:embed="rId3" cstate="print"/>
          <a:srcRect/>
          <a:stretch>
            <a:fillRect/>
          </a:stretch>
        </p:blipFill>
        <p:spPr bwMode="auto">
          <a:xfrm>
            <a:off x="104775" y="152400"/>
            <a:ext cx="5076825" cy="6589713"/>
          </a:xfrm>
          <a:prstGeom prst="rect">
            <a:avLst/>
          </a:prstGeom>
          <a:noFill/>
          <a:ln w="12700">
            <a:solidFill>
              <a:schemeClr val="tx1"/>
            </a:solidFill>
            <a:miter lim="800000"/>
            <a:headEnd/>
            <a:tailEnd/>
          </a:ln>
          <a:effectLst>
            <a:outerShdw blurRad="50800" dist="63500" dir="2700000" algn="tl" rotWithShape="0">
              <a:prstClr val="black">
                <a:alpha val="40000"/>
              </a:prstClr>
            </a:outerShdw>
          </a:effectLst>
        </p:spPr>
      </p:pic>
      <p:sp>
        <p:nvSpPr>
          <p:cNvPr id="15" name="Rectangle 14"/>
          <p:cNvSpPr/>
          <p:nvPr/>
        </p:nvSpPr>
        <p:spPr bwMode="auto">
          <a:xfrm>
            <a:off x="152400" y="1676400"/>
            <a:ext cx="2743200" cy="533400"/>
          </a:xfrm>
          <a:prstGeom prst="rect">
            <a:avLst/>
          </a:prstGeom>
          <a:noFill/>
          <a:ln w="38100" cap="flat" cmpd="sng" algn="ctr">
            <a:solidFill>
              <a:srgbClr val="FF0000"/>
            </a:solidFill>
            <a:prstDash val="solid"/>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sp>
        <p:nvSpPr>
          <p:cNvPr id="25" name="TextBox 24"/>
          <p:cNvSpPr txBox="1"/>
          <p:nvPr/>
        </p:nvSpPr>
        <p:spPr>
          <a:xfrm>
            <a:off x="5291453" y="4225084"/>
            <a:ext cx="2651688" cy="387798"/>
          </a:xfrm>
          <a:prstGeom prst="rect">
            <a:avLst/>
          </a:prstGeom>
          <a:noFill/>
        </p:spPr>
        <p:txBody>
          <a:bodyPr wrap="none" rtlCol="0" anchor="ctr" anchorCtr="0">
            <a:spAutoFit/>
          </a:bodyPr>
          <a:lstStyle/>
          <a:p>
            <a:pPr marL="342900" indent="-342900">
              <a:buClr>
                <a:schemeClr val="tx2"/>
              </a:buClr>
              <a:buSzPct val="75000"/>
              <a:buFont typeface="Wingdings"/>
              <a:buChar char=""/>
            </a:pPr>
            <a:r>
              <a:rPr lang="en-US" dirty="0" smtClean="0">
                <a:solidFill>
                  <a:schemeClr val="dk1"/>
                </a:solidFill>
                <a:latin typeface="Arial Narrow" pitchFamily="34" charset="0"/>
              </a:rPr>
              <a:t>Using SYS/BIOS?</a:t>
            </a:r>
          </a:p>
        </p:txBody>
      </p:sp>
      <p:sp>
        <p:nvSpPr>
          <p:cNvPr id="26" name="TextBox 25"/>
          <p:cNvSpPr txBox="1"/>
          <p:nvPr/>
        </p:nvSpPr>
        <p:spPr>
          <a:xfrm>
            <a:off x="5672453" y="4647028"/>
            <a:ext cx="3470822" cy="313932"/>
          </a:xfrm>
          <a:prstGeom prst="rect">
            <a:avLst/>
          </a:prstGeom>
          <a:noFill/>
        </p:spPr>
        <p:txBody>
          <a:bodyPr wrap="none" rtlCol="0" anchor="ctr" anchorCtr="0">
            <a:spAutoFit/>
          </a:bodyPr>
          <a:lstStyle/>
          <a:p>
            <a:pPr>
              <a:buFont typeface="Arial" pitchFamily="34" charset="0"/>
              <a:buChar char="•"/>
            </a:pPr>
            <a:r>
              <a:rPr lang="en-US" sz="1800" dirty="0" smtClean="0">
                <a:solidFill>
                  <a:schemeClr val="dk1"/>
                </a:solidFill>
                <a:latin typeface="Arial Narrow" pitchFamily="34" charset="0"/>
              </a:rPr>
              <a:t> Select SYS/BIOS template example</a:t>
            </a:r>
          </a:p>
        </p:txBody>
      </p:sp>
      <p:sp>
        <p:nvSpPr>
          <p:cNvPr id="27" name="TextBox 26"/>
          <p:cNvSpPr txBox="1"/>
          <p:nvPr/>
        </p:nvSpPr>
        <p:spPr>
          <a:xfrm>
            <a:off x="5256197" y="3841812"/>
            <a:ext cx="1684692" cy="387798"/>
          </a:xfrm>
          <a:prstGeom prst="rect">
            <a:avLst/>
          </a:prstGeom>
          <a:noFill/>
        </p:spPr>
        <p:txBody>
          <a:bodyPr wrap="none" rtlCol="0" anchor="ctr" anchorCtr="0">
            <a:spAutoFit/>
          </a:bodyPr>
          <a:lstStyle/>
          <a:p>
            <a:r>
              <a:rPr lang="en-US" dirty="0" smtClean="0">
                <a:solidFill>
                  <a:schemeClr val="tx2"/>
                </a:solidFill>
              </a:rPr>
              <a:t>Templates</a:t>
            </a:r>
          </a:p>
        </p:txBody>
      </p:sp>
      <p:sp>
        <p:nvSpPr>
          <p:cNvPr id="28" name="TextBox 27"/>
          <p:cNvSpPr txBox="1"/>
          <p:nvPr/>
        </p:nvSpPr>
        <p:spPr>
          <a:xfrm>
            <a:off x="5291453" y="5131524"/>
            <a:ext cx="2566728" cy="387798"/>
          </a:xfrm>
          <a:prstGeom prst="rect">
            <a:avLst/>
          </a:prstGeom>
          <a:noFill/>
        </p:spPr>
        <p:txBody>
          <a:bodyPr wrap="none" rtlCol="0" anchor="ctr" anchorCtr="0">
            <a:spAutoFit/>
          </a:bodyPr>
          <a:lstStyle/>
          <a:p>
            <a:pPr marL="342900" indent="-342900">
              <a:buClr>
                <a:schemeClr val="tx2"/>
              </a:buClr>
              <a:buSzPct val="75000"/>
              <a:buFont typeface="Wingdings"/>
              <a:buChar char=""/>
            </a:pPr>
            <a:r>
              <a:rPr lang="en-US" dirty="0" smtClean="0">
                <a:solidFill>
                  <a:schemeClr val="dk1"/>
                </a:solidFill>
                <a:latin typeface="Arial Narrow" pitchFamily="34" charset="0"/>
              </a:rPr>
              <a:t>Not Using BIOS?</a:t>
            </a:r>
          </a:p>
        </p:txBody>
      </p:sp>
      <p:sp>
        <p:nvSpPr>
          <p:cNvPr id="29" name="TextBox 28"/>
          <p:cNvSpPr txBox="1"/>
          <p:nvPr/>
        </p:nvSpPr>
        <p:spPr>
          <a:xfrm>
            <a:off x="5672453" y="5553468"/>
            <a:ext cx="3520451" cy="313932"/>
          </a:xfrm>
          <a:prstGeom prst="rect">
            <a:avLst/>
          </a:prstGeom>
          <a:noFill/>
        </p:spPr>
        <p:txBody>
          <a:bodyPr wrap="none" rtlCol="0" anchor="ctr" anchorCtr="0">
            <a:spAutoFit/>
          </a:bodyPr>
          <a:lstStyle/>
          <a:p>
            <a:pPr>
              <a:buFont typeface="Arial" pitchFamily="34" charset="0"/>
              <a:buChar char="•"/>
            </a:pPr>
            <a:r>
              <a:rPr lang="en-US" sz="1800" dirty="0" smtClean="0">
                <a:solidFill>
                  <a:schemeClr val="dk1"/>
                </a:solidFill>
                <a:latin typeface="Arial Narrow" pitchFamily="34" charset="0"/>
              </a:rPr>
              <a:t> Use Empty Project or “Hello World”</a:t>
            </a:r>
          </a:p>
        </p:txBody>
      </p:sp>
      <p:sp>
        <p:nvSpPr>
          <p:cNvPr id="30" name="Leading Question"/>
          <p:cNvSpPr txBox="1"/>
          <p:nvPr/>
        </p:nvSpPr>
        <p:spPr>
          <a:xfrm>
            <a:off x="6892319" y="6154579"/>
            <a:ext cx="1928412" cy="246221"/>
          </a:xfrm>
          <a:prstGeom prst="rect">
            <a:avLst/>
          </a:prstGeom>
          <a:noFill/>
        </p:spPr>
        <p:txBody>
          <a:bodyPr vert="horz" wrap="none" lIns="0" tIns="0" rIns="0" bIns="0" rtlCol="0" anchor="b" anchorCtr="0">
            <a:spAutoFit/>
          </a:bodyPr>
          <a:lstStyle/>
          <a:p>
            <a:pPr algn="r">
              <a:spcBef>
                <a:spcPct val="0"/>
              </a:spcBef>
            </a:pPr>
            <a:r>
              <a:rPr lang="en-US" sz="2000" b="0" dirty="0" smtClean="0">
                <a:solidFill>
                  <a:schemeClr val="tx2"/>
                </a:solidFill>
                <a:latin typeface="Arial Narrow"/>
              </a:rPr>
              <a:t>Advanced Settings...</a:t>
            </a:r>
          </a:p>
        </p:txBody>
      </p:sp>
      <p:sp>
        <p:nvSpPr>
          <p:cNvPr id="18" name="Oval 17"/>
          <p:cNvSpPr/>
          <p:nvPr/>
        </p:nvSpPr>
        <p:spPr bwMode="auto">
          <a:xfrm>
            <a:off x="152400" y="3249304"/>
            <a:ext cx="1295400" cy="381000"/>
          </a:xfrm>
          <a:prstGeom prst="ellipse">
            <a:avLst/>
          </a:prstGeom>
          <a:noFill/>
          <a:ln w="28575" cap="flat" cmpd="sng" algn="ctr">
            <a:solidFill>
              <a:srgbClr val="FF0000"/>
            </a:solidFill>
            <a:prstDash val="dash"/>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19" name="TextBox 18"/>
          <p:cNvSpPr txBox="1"/>
          <p:nvPr/>
        </p:nvSpPr>
        <p:spPr>
          <a:xfrm>
            <a:off x="5291453" y="2580406"/>
            <a:ext cx="3863558" cy="867930"/>
          </a:xfrm>
          <a:prstGeom prst="rect">
            <a:avLst/>
          </a:prstGeom>
          <a:noFill/>
        </p:spPr>
        <p:txBody>
          <a:bodyPr wrap="none" rtlCol="0" anchor="ctr" anchorCtr="0">
            <a:spAutoFit/>
          </a:bodyPr>
          <a:lstStyle/>
          <a:p>
            <a:pPr marL="342900" indent="-342900">
              <a:spcBef>
                <a:spcPts val="1200"/>
              </a:spcBef>
              <a:buClr>
                <a:schemeClr val="tx2"/>
              </a:buClr>
              <a:buSzPct val="75000"/>
              <a:buFont typeface="Wingdings"/>
              <a:buChar char=""/>
            </a:pPr>
            <a:r>
              <a:rPr lang="en-US" dirty="0" smtClean="0">
                <a:solidFill>
                  <a:schemeClr val="dk1"/>
                </a:solidFill>
                <a:latin typeface="Arial Narrow" pitchFamily="34" charset="0"/>
              </a:rPr>
              <a:t>Default = workspace</a:t>
            </a:r>
          </a:p>
          <a:p>
            <a:pPr marL="342900" indent="-342900">
              <a:spcBef>
                <a:spcPts val="1200"/>
              </a:spcBef>
              <a:buClr>
                <a:schemeClr val="tx2"/>
              </a:buClr>
              <a:buSzPct val="75000"/>
              <a:buFont typeface="Wingdings"/>
              <a:buChar char=""/>
            </a:pPr>
            <a:r>
              <a:rPr lang="en-US" dirty="0" smtClean="0">
                <a:solidFill>
                  <a:schemeClr val="dk1"/>
                </a:solidFill>
                <a:latin typeface="Arial Narrow" pitchFamily="34" charset="0"/>
              </a:rPr>
              <a:t>Manual – anywhere you like</a:t>
            </a:r>
          </a:p>
        </p:txBody>
      </p:sp>
      <p:sp>
        <p:nvSpPr>
          <p:cNvPr id="20" name="TextBox 19"/>
          <p:cNvSpPr txBox="1"/>
          <p:nvPr/>
        </p:nvSpPr>
        <p:spPr>
          <a:xfrm>
            <a:off x="5256197" y="2209800"/>
            <a:ext cx="2593980" cy="387798"/>
          </a:xfrm>
          <a:prstGeom prst="rect">
            <a:avLst/>
          </a:prstGeom>
          <a:noFill/>
        </p:spPr>
        <p:txBody>
          <a:bodyPr wrap="none" rtlCol="0" anchor="ctr" anchorCtr="0">
            <a:spAutoFit/>
          </a:bodyPr>
          <a:lstStyle/>
          <a:p>
            <a:r>
              <a:rPr lang="en-US" dirty="0" smtClean="0">
                <a:solidFill>
                  <a:schemeClr val="tx2"/>
                </a:solidFill>
              </a:rPr>
              <a:t>Project Location</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ox(out)">
                                      <p:cBhvr>
                                        <p:cTn id="7" dur="500"/>
                                        <p:tgtEl>
                                          <p:spTgt spid="18"/>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utoUpdateAnimBg="0"/>
      <p:bldP spid="18" grpId="0" animBg="1"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r>
              <a:rPr lang="en-US" dirty="0" smtClean="0"/>
              <a:t>CCS – Advanced Settings</a:t>
            </a:r>
          </a:p>
        </p:txBody>
      </p:sp>
      <p:sp>
        <p:nvSpPr>
          <p:cNvPr id="23"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latin typeface="Arial"/>
              </a:rPr>
              <a:t>13</a:t>
            </a:r>
            <a:endParaRPr lang="en-US" sz="1000" b="0" dirty="0" smtClean="0">
              <a:solidFill>
                <a:schemeClr val="tx2"/>
              </a:solidFill>
              <a:latin typeface="Arial"/>
            </a:endParaRPr>
          </a:p>
        </p:txBody>
      </p:sp>
      <p:pic>
        <p:nvPicPr>
          <p:cNvPr id="4098" name="Picture 2"/>
          <p:cNvPicPr>
            <a:picLocks noChangeAspect="1" noChangeArrowheads="1"/>
          </p:cNvPicPr>
          <p:nvPr/>
        </p:nvPicPr>
        <p:blipFill>
          <a:blip r:embed="rId3" cstate="print"/>
          <a:srcRect/>
          <a:stretch>
            <a:fillRect/>
          </a:stretch>
        </p:blipFill>
        <p:spPr bwMode="auto">
          <a:xfrm>
            <a:off x="152400" y="838200"/>
            <a:ext cx="8730872" cy="3124200"/>
          </a:xfrm>
          <a:prstGeom prst="rect">
            <a:avLst/>
          </a:prstGeom>
          <a:noFill/>
          <a:ln w="12700">
            <a:solidFill>
              <a:schemeClr val="tx1"/>
            </a:solidFill>
            <a:miter lim="800000"/>
            <a:headEnd/>
            <a:tailEnd/>
          </a:ln>
          <a:effectLst>
            <a:outerShdw blurRad="50800" dist="76200" dir="2700000" algn="tl" rotWithShape="0">
              <a:prstClr val="black">
                <a:alpha val="40000"/>
              </a:prstClr>
            </a:outerShdw>
          </a:effectLst>
        </p:spPr>
      </p:pic>
      <p:sp>
        <p:nvSpPr>
          <p:cNvPr id="13" name="TextBox 12"/>
          <p:cNvSpPr txBox="1"/>
          <p:nvPr/>
        </p:nvSpPr>
        <p:spPr>
          <a:xfrm>
            <a:off x="304800" y="4366939"/>
            <a:ext cx="8685391" cy="1348061"/>
          </a:xfrm>
          <a:prstGeom prst="rect">
            <a:avLst/>
          </a:prstGeom>
          <a:noFill/>
        </p:spPr>
        <p:txBody>
          <a:bodyPr wrap="none" rtlCol="0" anchor="ctr" anchorCtr="0">
            <a:spAutoFit/>
          </a:bodyPr>
          <a:lstStyle/>
          <a:p>
            <a:pPr marL="342900" indent="-342900">
              <a:buClr>
                <a:schemeClr val="tx2"/>
              </a:buClr>
              <a:buSzPct val="75000"/>
              <a:buFont typeface="Wingdings"/>
              <a:buChar char=""/>
            </a:pPr>
            <a:r>
              <a:rPr lang="en-US" dirty="0" smtClean="0">
                <a:solidFill>
                  <a:schemeClr val="dk1"/>
                </a:solidFill>
              </a:rPr>
              <a:t>Specify </a:t>
            </a:r>
            <a:r>
              <a:rPr lang="en-US" u="sng" dirty="0" err="1" smtClean="0">
                <a:solidFill>
                  <a:schemeClr val="dk1"/>
                </a:solidFill>
              </a:rPr>
              <a:t>Endianness</a:t>
            </a:r>
            <a:r>
              <a:rPr lang="en-US" dirty="0" smtClean="0">
                <a:solidFill>
                  <a:schemeClr val="dk1"/>
                </a:solidFill>
              </a:rPr>
              <a:t> (little or big)</a:t>
            </a:r>
          </a:p>
          <a:p>
            <a:pPr marL="342900" indent="-342900">
              <a:buClr>
                <a:schemeClr val="tx2"/>
              </a:buClr>
              <a:buSzPct val="75000"/>
              <a:buFont typeface="Wingdings"/>
              <a:buChar char=""/>
            </a:pPr>
            <a:r>
              <a:rPr lang="en-US" dirty="0" smtClean="0">
                <a:solidFill>
                  <a:schemeClr val="dk1"/>
                </a:solidFill>
              </a:rPr>
              <a:t>Select between installed </a:t>
            </a:r>
            <a:r>
              <a:rPr lang="en-US" u="sng" dirty="0" smtClean="0">
                <a:solidFill>
                  <a:schemeClr val="dk1"/>
                </a:solidFill>
              </a:rPr>
              <a:t>compiler versions</a:t>
            </a:r>
            <a:r>
              <a:rPr lang="en-US" dirty="0" smtClean="0">
                <a:solidFill>
                  <a:schemeClr val="dk1"/>
                </a:solidFill>
              </a:rPr>
              <a:t> (per project)</a:t>
            </a:r>
          </a:p>
          <a:p>
            <a:pPr marL="342900" indent="-342900">
              <a:buClr>
                <a:schemeClr val="tx2"/>
              </a:buClr>
              <a:buSzPct val="75000"/>
              <a:buFont typeface="Wingdings"/>
              <a:buChar char=""/>
            </a:pPr>
            <a:r>
              <a:rPr lang="en-US" dirty="0" smtClean="0">
                <a:solidFill>
                  <a:schemeClr val="dk1"/>
                </a:solidFill>
              </a:rPr>
              <a:t>Choose </a:t>
            </a:r>
            <a:r>
              <a:rPr lang="en-US" u="sng" dirty="0" smtClean="0">
                <a:solidFill>
                  <a:schemeClr val="dk1"/>
                </a:solidFill>
              </a:rPr>
              <a:t>output format</a:t>
            </a:r>
            <a:r>
              <a:rPr lang="en-US" dirty="0" smtClean="0">
                <a:solidFill>
                  <a:schemeClr val="dk1"/>
                </a:solidFill>
              </a:rPr>
              <a:t>: “legacy COFF” or “</a:t>
            </a:r>
            <a:r>
              <a:rPr lang="en-US" dirty="0" err="1" smtClean="0">
                <a:solidFill>
                  <a:schemeClr val="dk1"/>
                </a:solidFill>
              </a:rPr>
              <a:t>eabi</a:t>
            </a:r>
            <a:r>
              <a:rPr lang="en-US" dirty="0" smtClean="0">
                <a:solidFill>
                  <a:schemeClr val="dk1"/>
                </a:solidFill>
              </a:rPr>
              <a:t> (ELF)”</a:t>
            </a:r>
          </a:p>
        </p:txBody>
      </p:sp>
      <p:pic>
        <p:nvPicPr>
          <p:cNvPr id="7"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mtClean="0"/>
              <a:t>Eclipse “Workspace”</a:t>
            </a:r>
          </a:p>
        </p:txBody>
      </p:sp>
      <p:pic>
        <p:nvPicPr>
          <p:cNvPr id="20" name="Picture 3" descr="new_project_3_name_then_browse"/>
          <p:cNvPicPr>
            <a:picLocks noChangeAspect="1" noChangeArrowheads="1"/>
          </p:cNvPicPr>
          <p:nvPr/>
        </p:nvPicPr>
        <p:blipFill>
          <a:blip r:embed="rId2" cstate="print"/>
          <a:srcRect/>
          <a:stretch>
            <a:fillRect/>
          </a:stretch>
        </p:blipFill>
        <p:spPr bwMode="auto">
          <a:xfrm>
            <a:off x="2514600" y="4567238"/>
            <a:ext cx="3962400" cy="2165350"/>
          </a:xfrm>
          <a:prstGeom prst="rect">
            <a:avLst/>
          </a:prstGeom>
          <a:noFill/>
          <a:ln w="19050">
            <a:solidFill>
              <a:schemeClr val="tx1"/>
            </a:solidFill>
            <a:miter lim="800000"/>
            <a:headEnd/>
            <a:tailEnd/>
          </a:ln>
          <a:effectLst>
            <a:outerShdw dist="107763" dir="2700000" algn="ctr" rotWithShape="0">
              <a:srgbClr val="808080">
                <a:alpha val="50000"/>
              </a:srgbClr>
            </a:outerShdw>
          </a:effectLst>
        </p:spPr>
      </p:pic>
      <p:sp>
        <p:nvSpPr>
          <p:cNvPr id="22" name="Rectangle 21"/>
          <p:cNvSpPr/>
          <p:nvPr/>
        </p:nvSpPr>
        <p:spPr bwMode="auto">
          <a:xfrm>
            <a:off x="2590800" y="6046788"/>
            <a:ext cx="1219200" cy="228600"/>
          </a:xfrm>
          <a:prstGeom prst="rect">
            <a:avLst/>
          </a:prstGeom>
          <a:noFill/>
          <a:ln w="38100" cap="flat" cmpd="sng" algn="ctr">
            <a:solidFill>
              <a:srgbClr val="FF0000"/>
            </a:solidFill>
            <a:prstDash val="solid"/>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sp>
        <p:nvSpPr>
          <p:cNvPr id="16390" name="Text Box 9"/>
          <p:cNvSpPr txBox="1">
            <a:spLocks noChangeArrowheads="1"/>
          </p:cNvSpPr>
          <p:nvPr/>
        </p:nvSpPr>
        <p:spPr bwMode="auto">
          <a:xfrm>
            <a:off x="228600" y="600075"/>
            <a:ext cx="8270875" cy="1274763"/>
          </a:xfrm>
          <a:prstGeom prst="rect">
            <a:avLst/>
          </a:prstGeom>
          <a:noFill/>
          <a:ln w="12700">
            <a:noFill/>
            <a:miter lim="800000"/>
            <a:headEnd type="none" w="sm" len="sm"/>
            <a:tailEnd type="none" w="sm" len="sm"/>
          </a:ln>
        </p:spPr>
        <p:txBody>
          <a:bodyPr wrap="none">
            <a:spAutoFit/>
          </a:bodyPr>
          <a:lstStyle/>
          <a:p>
            <a:pPr marL="342900" indent="-342900">
              <a:lnSpc>
                <a:spcPct val="90000"/>
              </a:lnSpc>
              <a:buClr>
                <a:schemeClr val="tx2"/>
              </a:buClr>
              <a:buSzPct val="75000"/>
              <a:buFont typeface="Wingdings" pitchFamily="2" charset="2"/>
              <a:buChar char=""/>
            </a:pPr>
            <a:r>
              <a:rPr lang="en-US" i="1" u="sng"/>
              <a:t>Workspace</a:t>
            </a:r>
            <a:r>
              <a:rPr lang="en-US"/>
              <a:t> –  a “container” for Eclipse metadata and</a:t>
            </a:r>
            <a:br>
              <a:rPr lang="en-US"/>
            </a:br>
            <a:r>
              <a:rPr lang="en-US"/>
              <a:t>the default location for all projects</a:t>
            </a:r>
          </a:p>
          <a:p>
            <a:pPr marL="342900" indent="-342900">
              <a:lnSpc>
                <a:spcPct val="90000"/>
              </a:lnSpc>
              <a:buClr>
                <a:schemeClr val="tx2"/>
              </a:buClr>
              <a:buSzPct val="75000"/>
              <a:buFont typeface="Wingdings" pitchFamily="2" charset="2"/>
              <a:buChar char=""/>
            </a:pPr>
            <a:r>
              <a:rPr lang="en-US"/>
              <a:t>Default Location: </a:t>
            </a:r>
            <a:r>
              <a:rPr lang="en-US">
                <a:latin typeface="Courier New" pitchFamily="49" charset="0"/>
                <a:cs typeface="Courier New" pitchFamily="49" charset="0"/>
              </a:rPr>
              <a:t>\My Documents\workspace</a:t>
            </a:r>
            <a:r>
              <a:rPr lang="en-US"/>
              <a:t>:</a:t>
            </a:r>
          </a:p>
        </p:txBody>
      </p:sp>
      <p:sp>
        <p:nvSpPr>
          <p:cNvPr id="16391" name="Text Box 9"/>
          <p:cNvSpPr txBox="1">
            <a:spLocks noChangeArrowheads="1"/>
          </p:cNvSpPr>
          <p:nvPr/>
        </p:nvSpPr>
        <p:spPr bwMode="auto">
          <a:xfrm>
            <a:off x="228600" y="3581400"/>
            <a:ext cx="8067675" cy="941388"/>
          </a:xfrm>
          <a:prstGeom prst="rect">
            <a:avLst/>
          </a:prstGeom>
          <a:noFill/>
          <a:ln w="12700">
            <a:noFill/>
            <a:miter lim="800000"/>
            <a:headEnd type="none" w="sm" len="sm"/>
            <a:tailEnd type="none" w="sm" len="sm"/>
          </a:ln>
        </p:spPr>
        <p:txBody>
          <a:bodyPr wrap="none">
            <a:spAutoFit/>
          </a:bodyPr>
          <a:lstStyle/>
          <a:p>
            <a:pPr marL="342900" indent="-342900">
              <a:lnSpc>
                <a:spcPct val="90000"/>
              </a:lnSpc>
              <a:buClr>
                <a:schemeClr val="tx2"/>
              </a:buClr>
              <a:buSzPct val="75000"/>
              <a:buFont typeface="Wingdings" pitchFamily="2" charset="2"/>
              <a:buChar char=""/>
            </a:pPr>
            <a:r>
              <a:rPr lang="en-US"/>
              <a:t>Can change “default” workspace location if desired</a:t>
            </a:r>
          </a:p>
          <a:p>
            <a:pPr marL="342900" indent="-342900">
              <a:lnSpc>
                <a:spcPct val="90000"/>
              </a:lnSpc>
              <a:buClr>
                <a:schemeClr val="tx2"/>
              </a:buClr>
              <a:buSzPct val="75000"/>
              <a:buFont typeface="Wingdings" pitchFamily="2" charset="2"/>
              <a:buChar char=""/>
            </a:pPr>
            <a:r>
              <a:rPr lang="en-US"/>
              <a:t>User can also locate projects in specific folders:</a:t>
            </a:r>
          </a:p>
        </p:txBody>
      </p:sp>
      <p:pic>
        <p:nvPicPr>
          <p:cNvPr id="15378" name="Picture 18" descr="C:\Documents and Settings\a0159877\Desktop\workspace2.png"/>
          <p:cNvPicPr>
            <a:picLocks noChangeAspect="1" noChangeArrowheads="1"/>
          </p:cNvPicPr>
          <p:nvPr/>
        </p:nvPicPr>
        <p:blipFill>
          <a:blip r:embed="rId3" cstate="print"/>
          <a:srcRect/>
          <a:stretch>
            <a:fillRect/>
          </a:stretch>
        </p:blipFill>
        <p:spPr bwMode="auto">
          <a:xfrm>
            <a:off x="990600" y="1905000"/>
            <a:ext cx="5334000" cy="1463675"/>
          </a:xfrm>
          <a:prstGeom prst="rect">
            <a:avLst/>
          </a:prstGeom>
          <a:noFill/>
          <a:ln w="19050">
            <a:solidFill>
              <a:schemeClr val="tx1"/>
            </a:solidFill>
          </a:ln>
          <a:effectLst>
            <a:outerShdw blurRad="50800" dist="76200" dir="2700000" algn="tl" rotWithShape="0">
              <a:prstClr val="black">
                <a:alpha val="40000"/>
              </a:prstClr>
            </a:outerShdw>
          </a:effectLst>
        </p:spPr>
      </p:pic>
      <p:sp>
        <p:nvSpPr>
          <p:cNvPr id="11"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14</a:t>
            </a:r>
            <a:endParaRPr lang="en-US" sz="1000" b="0" dirty="0" smtClean="0">
              <a:solidFill>
                <a:schemeClr val="tx2"/>
              </a:solidFill>
              <a:effectLst/>
              <a:latin typeface="Arial"/>
            </a:endParaRPr>
          </a:p>
        </p:txBody>
      </p:sp>
      <p:pic>
        <p:nvPicPr>
          <p:cNvPr id="12"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4"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5" action="ppaction://hlinksldjump"/>
          </p:cNvPr>
          <p:cNvSpPr txBox="1">
            <a:spLocks noChangeArrowheads="1"/>
          </p:cNvSpPr>
          <p:nvPr>
            <p:custDataLst>
              <p:tags r:id="rId3"/>
            </p:custDataLst>
          </p:nvPr>
        </p:nvSpPr>
        <p:spPr bwMode="auto">
          <a:xfrm>
            <a:off x="323850" y="72074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6">
            <a:hlinkClick r:id="rId16" action="ppaction://hlinksldjump"/>
          </p:cNvPr>
          <p:cNvSpPr txBox="1">
            <a:spLocks noChangeArrowheads="1"/>
          </p:cNvSpPr>
          <p:nvPr>
            <p:custDataLst>
              <p:tags r:id="rId4"/>
            </p:custDataLst>
          </p:nvPr>
        </p:nvSpPr>
        <p:spPr bwMode="auto">
          <a:xfrm>
            <a:off x="819150" y="1268562"/>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Functional Overview</a:t>
            </a:r>
            <a:endParaRPr lang="en-US" dirty="0">
              <a:solidFill>
                <a:srgbClr val="000000"/>
              </a:solidFill>
            </a:endParaRPr>
          </a:p>
        </p:txBody>
      </p:sp>
      <p:sp>
        <p:nvSpPr>
          <p:cNvPr id="11" name="Text Box 6">
            <a:hlinkClick r:id="rId17" action="ppaction://hlinksldjump"/>
          </p:cNvPr>
          <p:cNvSpPr txBox="1">
            <a:spLocks noChangeArrowheads="1"/>
          </p:cNvSpPr>
          <p:nvPr>
            <p:custDataLst>
              <p:tags r:id="rId5"/>
            </p:custDataLst>
          </p:nvPr>
        </p:nvSpPr>
        <p:spPr bwMode="auto">
          <a:xfrm>
            <a:off x="819150" y="1674390"/>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Perspectives</a:t>
            </a:r>
            <a:endParaRPr lang="en-US" dirty="0">
              <a:solidFill>
                <a:srgbClr val="000000"/>
              </a:solidFill>
            </a:endParaRPr>
          </a:p>
        </p:txBody>
      </p:sp>
      <p:sp>
        <p:nvSpPr>
          <p:cNvPr id="12" name="Text Box 6">
            <a:hlinkClick r:id="rId18" action="ppaction://hlinksldjump"/>
          </p:cNvPr>
          <p:cNvSpPr txBox="1">
            <a:spLocks noChangeArrowheads="1"/>
          </p:cNvSpPr>
          <p:nvPr>
            <p:custDataLst>
              <p:tags r:id="rId6"/>
            </p:custDataLst>
          </p:nvPr>
        </p:nvSpPr>
        <p:spPr bwMode="auto">
          <a:xfrm>
            <a:off x="819150" y="208021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Projects</a:t>
            </a:r>
            <a:endParaRPr lang="en-US" dirty="0">
              <a:solidFill>
                <a:srgbClr val="000000"/>
              </a:solidFill>
            </a:endParaRPr>
          </a:p>
        </p:txBody>
      </p:sp>
      <p:sp>
        <p:nvSpPr>
          <p:cNvPr id="13" name="Text Box 5">
            <a:hlinkClick r:id="rId19" action="ppaction://hlinksldjump"/>
          </p:cNvPr>
          <p:cNvSpPr txBox="1">
            <a:spLocks noChangeArrowheads="1"/>
          </p:cNvSpPr>
          <p:nvPr>
            <p:custDataLst>
              <p:tags r:id="rId7"/>
            </p:custDataLst>
          </p:nvPr>
        </p:nvSpPr>
        <p:spPr bwMode="auto">
          <a:xfrm>
            <a:off x="823273" y="2486045"/>
            <a:ext cx="4600575" cy="439737"/>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Target Configuration</a:t>
            </a:r>
            <a:endParaRPr lang="en-US" dirty="0">
              <a:solidFill>
                <a:srgbClr val="000000"/>
              </a:solidFill>
            </a:endParaRPr>
          </a:p>
        </p:txBody>
      </p:sp>
      <p:sp>
        <p:nvSpPr>
          <p:cNvPr id="14" name="Text Box 6">
            <a:hlinkClick r:id="rId20" action="ppaction://hlinksldjump"/>
          </p:cNvPr>
          <p:cNvSpPr txBox="1">
            <a:spLocks noChangeArrowheads="1"/>
          </p:cNvSpPr>
          <p:nvPr>
            <p:custDataLst>
              <p:tags r:id="rId8"/>
            </p:custDataLst>
          </p:nvPr>
        </p:nvSpPr>
        <p:spPr bwMode="auto">
          <a:xfrm>
            <a:off x="819150" y="304109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Build Config &amp; Options</a:t>
            </a:r>
            <a:endParaRPr lang="en-US" dirty="0">
              <a:solidFill>
                <a:srgbClr val="000000"/>
              </a:solidFill>
            </a:endParaRPr>
          </a:p>
        </p:txBody>
      </p:sp>
      <p:sp>
        <p:nvSpPr>
          <p:cNvPr id="15" name="Text Box 6">
            <a:hlinkClick r:id="rId21" action="ppaction://hlinksldjump"/>
          </p:cNvPr>
          <p:cNvSpPr txBox="1">
            <a:spLocks noChangeArrowheads="1"/>
          </p:cNvSpPr>
          <p:nvPr>
            <p:custDataLst>
              <p:tags r:id="rId9"/>
            </p:custDataLst>
          </p:nvPr>
        </p:nvSpPr>
        <p:spPr bwMode="auto">
          <a:xfrm>
            <a:off x="819150" y="344692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Licensing/Pricing</a:t>
            </a:r>
            <a:endParaRPr lang="en-US" dirty="0">
              <a:solidFill>
                <a:srgbClr val="000000"/>
              </a:solidFill>
            </a:endParaRPr>
          </a:p>
        </p:txBody>
      </p:sp>
      <p:sp>
        <p:nvSpPr>
          <p:cNvPr id="16" name="Text Box 6">
            <a:hlinkClick r:id="rId22" action="ppaction://hlinksldjump"/>
          </p:cNvPr>
          <p:cNvSpPr txBox="1">
            <a:spLocks noChangeArrowheads="1"/>
          </p:cNvSpPr>
          <p:nvPr>
            <p:custDataLst>
              <p:tags r:id="rId10"/>
            </p:custDataLst>
          </p:nvPr>
        </p:nvSpPr>
        <p:spPr bwMode="auto">
          <a:xfrm>
            <a:off x="819150" y="385275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dirty="0" smtClean="0">
                <a:solidFill>
                  <a:srgbClr val="000000"/>
                </a:solidFill>
              </a:rPr>
              <a:t>CCSv4 – For More Info…</a:t>
            </a:r>
            <a:endParaRPr lang="en-US" dirty="0">
              <a:solidFill>
                <a:srgbClr val="000000"/>
              </a:solidFill>
            </a:endParaRPr>
          </a:p>
        </p:txBody>
      </p:sp>
      <p:sp>
        <p:nvSpPr>
          <p:cNvPr id="17" name="Text Box 4">
            <a:hlinkClick r:id="rId23" action="ppaction://hlinksldjump"/>
          </p:cNvPr>
          <p:cNvSpPr txBox="1">
            <a:spLocks noChangeArrowheads="1"/>
          </p:cNvSpPr>
          <p:nvPr>
            <p:custDataLst>
              <p:tags r:id="rId11"/>
            </p:custDataLst>
          </p:nvPr>
        </p:nvSpPr>
        <p:spPr bwMode="auto">
          <a:xfrm>
            <a:off x="323850" y="4285571"/>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8" name="Text Box 4">
            <a:hlinkClick r:id="rId24" action="ppaction://hlinksldjump"/>
          </p:cNvPr>
          <p:cNvSpPr txBox="1">
            <a:spLocks noChangeArrowheads="1"/>
          </p:cNvSpPr>
          <p:nvPr>
            <p:custDataLst>
              <p:tags r:id="rId12"/>
            </p:custDataLst>
          </p:nvPr>
        </p:nvSpPr>
        <p:spPr bwMode="auto">
          <a:xfrm>
            <a:off x="323850" y="4860373"/>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z="3200" smtClean="0"/>
              <a:t>Creating a New Target Config File (.ccxml)</a:t>
            </a:r>
          </a:p>
        </p:txBody>
      </p:sp>
      <p:sp>
        <p:nvSpPr>
          <p:cNvPr id="18435" name="Text Box 25"/>
          <p:cNvSpPr txBox="1">
            <a:spLocks noChangeArrowheads="1"/>
          </p:cNvSpPr>
          <p:nvPr/>
        </p:nvSpPr>
        <p:spPr bwMode="auto">
          <a:xfrm>
            <a:off x="209550" y="584200"/>
            <a:ext cx="8610600" cy="1262063"/>
          </a:xfrm>
          <a:prstGeom prst="rect">
            <a:avLst/>
          </a:prstGeom>
          <a:noFill/>
          <a:ln w="12700">
            <a:noFill/>
            <a:miter lim="800000"/>
            <a:headEnd type="none" w="sm" len="sm"/>
            <a:tailEnd type="none" w="sm" len="sm"/>
          </a:ln>
        </p:spPr>
        <p:txBody>
          <a:bodyPr>
            <a:spAutoFit/>
          </a:bodyPr>
          <a:lstStyle/>
          <a:p>
            <a:pPr marL="342900" indent="-342900">
              <a:lnSpc>
                <a:spcPct val="110000"/>
              </a:lnSpc>
              <a:buClr>
                <a:schemeClr val="tx2"/>
              </a:buClr>
              <a:buSzPct val="75000"/>
              <a:buFont typeface="Wingdings" pitchFamily="2" charset="2"/>
              <a:buChar char=""/>
            </a:pPr>
            <a:r>
              <a:rPr lang="en-US" sz="2000" i="1" u="sng"/>
              <a:t>Target Configuration</a:t>
            </a:r>
            <a:r>
              <a:rPr lang="en-US" sz="2000"/>
              <a:t> –  defines your “target” – i.e. emulator/device used, GEL scripts (replaces the old CCS Setup)</a:t>
            </a:r>
          </a:p>
          <a:p>
            <a:pPr marL="342900" indent="-342900">
              <a:lnSpc>
                <a:spcPct val="110000"/>
              </a:lnSpc>
              <a:buClr>
                <a:schemeClr val="tx2"/>
              </a:buClr>
              <a:buSzPct val="75000"/>
              <a:buFont typeface="Wingdings" pitchFamily="2" charset="2"/>
              <a:buChar char=""/>
            </a:pPr>
            <a:r>
              <a:rPr lang="en-US" sz="2000"/>
              <a:t>Use on a per-project basis (add to project or create User Defined) </a:t>
            </a:r>
          </a:p>
        </p:txBody>
      </p:sp>
      <p:pic>
        <p:nvPicPr>
          <p:cNvPr id="1227803" name="Picture 27" descr="target_config_basic"/>
          <p:cNvPicPr>
            <a:picLocks noChangeAspect="1" noChangeArrowheads="1"/>
          </p:cNvPicPr>
          <p:nvPr/>
        </p:nvPicPr>
        <p:blipFill>
          <a:blip r:embed="rId2" cstate="print"/>
          <a:srcRect/>
          <a:stretch>
            <a:fillRect/>
          </a:stretch>
        </p:blipFill>
        <p:spPr bwMode="auto">
          <a:xfrm>
            <a:off x="152400" y="1981200"/>
            <a:ext cx="4267200" cy="4197350"/>
          </a:xfrm>
          <a:prstGeom prst="rect">
            <a:avLst/>
          </a:prstGeom>
          <a:noFill/>
          <a:ln w="9525">
            <a:solidFill>
              <a:schemeClr val="tx1"/>
            </a:solidFill>
            <a:miter lim="800000"/>
            <a:headEnd/>
            <a:tailEnd/>
          </a:ln>
          <a:effectLst>
            <a:outerShdw dist="107763" dir="2700000" algn="ctr" rotWithShape="0">
              <a:srgbClr val="808080">
                <a:alpha val="50000"/>
              </a:srgbClr>
            </a:outerShdw>
          </a:effectLst>
        </p:spPr>
      </p:pic>
      <p:pic>
        <p:nvPicPr>
          <p:cNvPr id="18437" name="Picture 31" descr="target_config_adv_left_small"/>
          <p:cNvPicPr>
            <a:picLocks noChangeAspect="1" noChangeArrowheads="1"/>
          </p:cNvPicPr>
          <p:nvPr/>
        </p:nvPicPr>
        <p:blipFill>
          <a:blip r:embed="rId3" cstate="print"/>
          <a:srcRect/>
          <a:stretch>
            <a:fillRect/>
          </a:stretch>
        </p:blipFill>
        <p:spPr bwMode="auto">
          <a:xfrm>
            <a:off x="4953000" y="2465388"/>
            <a:ext cx="3429000" cy="1878012"/>
          </a:xfrm>
          <a:prstGeom prst="rect">
            <a:avLst/>
          </a:prstGeom>
          <a:noFill/>
          <a:ln w="9525">
            <a:solidFill>
              <a:schemeClr val="tx1"/>
            </a:solidFill>
            <a:miter lim="800000"/>
            <a:headEnd/>
            <a:tailEnd/>
          </a:ln>
        </p:spPr>
      </p:pic>
      <p:sp>
        <p:nvSpPr>
          <p:cNvPr id="18438" name="Text Box 32"/>
          <p:cNvSpPr txBox="1">
            <a:spLocks noChangeArrowheads="1"/>
          </p:cNvSpPr>
          <p:nvPr/>
        </p:nvSpPr>
        <p:spPr bwMode="auto">
          <a:xfrm>
            <a:off x="7772400" y="3608388"/>
            <a:ext cx="1014413" cy="349250"/>
          </a:xfrm>
          <a:prstGeom prst="rect">
            <a:avLst/>
          </a:prstGeom>
          <a:solidFill>
            <a:srgbClr val="FFFF66"/>
          </a:solidFill>
          <a:ln w="12700">
            <a:solidFill>
              <a:schemeClr val="tx1"/>
            </a:solidFill>
            <a:miter lim="800000"/>
            <a:headEnd type="none" w="sm" len="sm"/>
            <a:tailEnd type="none" w="sm" len="sm"/>
          </a:ln>
        </p:spPr>
        <p:txBody>
          <a:bodyPr wrap="none">
            <a:spAutoFit/>
          </a:bodyPr>
          <a:lstStyle/>
          <a:p>
            <a:r>
              <a:rPr lang="en-US" sz="2000">
                <a:solidFill>
                  <a:schemeClr val="tx2"/>
                </a:solidFill>
              </a:rPr>
              <a:t>“click”</a:t>
            </a:r>
          </a:p>
        </p:txBody>
      </p:sp>
      <p:sp>
        <p:nvSpPr>
          <p:cNvPr id="1227809" name="Line 33"/>
          <p:cNvSpPr>
            <a:spLocks noChangeShapeType="1"/>
          </p:cNvSpPr>
          <p:nvPr/>
        </p:nvSpPr>
        <p:spPr bwMode="auto">
          <a:xfrm flipH="1">
            <a:off x="7162800" y="3836988"/>
            <a:ext cx="609600" cy="304800"/>
          </a:xfrm>
          <a:prstGeom prst="line">
            <a:avLst/>
          </a:prstGeom>
          <a:noFill/>
          <a:ln w="19050">
            <a:solidFill>
              <a:schemeClr val="tx1"/>
            </a:solidFill>
            <a:round/>
            <a:headEnd type="none" w="sm" len="sm"/>
            <a:tailEnd type="triangle" w="med" len="med"/>
          </a:ln>
          <a:effectLst/>
        </p:spPr>
        <p:txBody>
          <a:bodyPr/>
          <a:lstStyle/>
          <a:p>
            <a:pPr>
              <a:defRPr/>
            </a:pPr>
            <a:endParaRPr lang="en-US">
              <a:effectLst>
                <a:outerShdw blurRad="38100" dist="38100" dir="2700000" algn="tl">
                  <a:srgbClr val="000000">
                    <a:alpha val="43137"/>
                  </a:srgbClr>
                </a:outerShdw>
              </a:effectLst>
            </a:endParaRPr>
          </a:p>
        </p:txBody>
      </p:sp>
      <p:pic>
        <p:nvPicPr>
          <p:cNvPr id="18440" name="Picture 30" descr="target_config_adv_right_small"/>
          <p:cNvPicPr>
            <a:picLocks noChangeAspect="1" noChangeArrowheads="1"/>
          </p:cNvPicPr>
          <p:nvPr/>
        </p:nvPicPr>
        <p:blipFill>
          <a:blip r:embed="rId4" cstate="print"/>
          <a:srcRect/>
          <a:stretch>
            <a:fillRect/>
          </a:stretch>
        </p:blipFill>
        <p:spPr bwMode="auto">
          <a:xfrm>
            <a:off x="4648200" y="4692650"/>
            <a:ext cx="4495800" cy="1235075"/>
          </a:xfrm>
          <a:prstGeom prst="rect">
            <a:avLst/>
          </a:prstGeom>
          <a:noFill/>
          <a:ln w="9525">
            <a:solidFill>
              <a:schemeClr val="tx1"/>
            </a:solidFill>
            <a:miter lim="800000"/>
            <a:headEnd/>
            <a:tailEnd/>
          </a:ln>
        </p:spPr>
      </p:pic>
      <p:sp>
        <p:nvSpPr>
          <p:cNvPr id="18441" name="Text Box 34"/>
          <p:cNvSpPr txBox="1">
            <a:spLocks noChangeArrowheads="1"/>
          </p:cNvSpPr>
          <p:nvPr/>
        </p:nvSpPr>
        <p:spPr bwMode="auto">
          <a:xfrm>
            <a:off x="5029200" y="6292850"/>
            <a:ext cx="3059113" cy="349250"/>
          </a:xfrm>
          <a:prstGeom prst="rect">
            <a:avLst/>
          </a:prstGeom>
          <a:solidFill>
            <a:srgbClr val="FFFF66"/>
          </a:solidFill>
          <a:ln w="12700">
            <a:solidFill>
              <a:schemeClr val="tx1"/>
            </a:solidFill>
            <a:miter lim="800000"/>
            <a:headEnd type="none" w="sm" len="sm"/>
            <a:tailEnd type="none" w="sm" len="sm"/>
          </a:ln>
        </p:spPr>
        <p:txBody>
          <a:bodyPr wrap="none">
            <a:spAutoFit/>
          </a:bodyPr>
          <a:lstStyle/>
          <a:p>
            <a:r>
              <a:rPr lang="en-US" sz="2000">
                <a:solidFill>
                  <a:schemeClr val="tx2"/>
                </a:solidFill>
              </a:rPr>
              <a:t>Specify GEL script here</a:t>
            </a:r>
          </a:p>
        </p:txBody>
      </p:sp>
      <p:sp>
        <p:nvSpPr>
          <p:cNvPr id="1227811" name="Line 35"/>
          <p:cNvSpPr>
            <a:spLocks noChangeShapeType="1"/>
          </p:cNvSpPr>
          <p:nvPr/>
        </p:nvSpPr>
        <p:spPr bwMode="auto">
          <a:xfrm flipV="1">
            <a:off x="7086600" y="5607050"/>
            <a:ext cx="990600" cy="609600"/>
          </a:xfrm>
          <a:prstGeom prst="line">
            <a:avLst/>
          </a:prstGeom>
          <a:noFill/>
          <a:ln w="19050">
            <a:solidFill>
              <a:schemeClr val="tx1"/>
            </a:solidFill>
            <a:round/>
            <a:headEnd type="none" w="sm" len="sm"/>
            <a:tailEnd type="triangle" w="med" len="med"/>
          </a:ln>
          <a:effectLst/>
        </p:spPr>
        <p:txBody>
          <a:bodyPr/>
          <a:lstStyle/>
          <a:p>
            <a:pPr>
              <a:defRPr/>
            </a:pPr>
            <a:endParaRPr lang="en-US">
              <a:effectLst>
                <a:outerShdw blurRad="38100" dist="38100" dir="2700000" algn="tl">
                  <a:srgbClr val="000000">
                    <a:alpha val="43137"/>
                  </a:srgbClr>
                </a:outerShdw>
              </a:effectLst>
            </a:endParaRPr>
          </a:p>
        </p:txBody>
      </p:sp>
      <p:sp>
        <p:nvSpPr>
          <p:cNvPr id="1227813" name="Rectangle 37"/>
          <p:cNvSpPr>
            <a:spLocks noChangeArrowheads="1"/>
          </p:cNvSpPr>
          <p:nvPr/>
        </p:nvSpPr>
        <p:spPr bwMode="auto">
          <a:xfrm>
            <a:off x="1066800" y="3429000"/>
            <a:ext cx="1524000" cy="304800"/>
          </a:xfrm>
          <a:prstGeom prst="rect">
            <a:avLst/>
          </a:prstGeom>
          <a:noFill/>
          <a:ln w="28575">
            <a:solidFill>
              <a:srgbClr val="FF0000"/>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1227814" name="Rectangle 38"/>
          <p:cNvSpPr>
            <a:spLocks noChangeArrowheads="1"/>
          </p:cNvSpPr>
          <p:nvPr/>
        </p:nvSpPr>
        <p:spPr bwMode="auto">
          <a:xfrm>
            <a:off x="1066800" y="2776538"/>
            <a:ext cx="3200400" cy="304800"/>
          </a:xfrm>
          <a:prstGeom prst="rect">
            <a:avLst/>
          </a:prstGeom>
          <a:noFill/>
          <a:ln w="28575">
            <a:solidFill>
              <a:srgbClr val="FF0000"/>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18445" name="AutoShape 42"/>
          <p:cNvSpPr>
            <a:spLocks noChangeArrowheads="1"/>
          </p:cNvSpPr>
          <p:nvPr/>
        </p:nvSpPr>
        <p:spPr bwMode="auto">
          <a:xfrm>
            <a:off x="6067425" y="1990725"/>
            <a:ext cx="1600200" cy="381000"/>
          </a:xfrm>
          <a:prstGeom prst="flowChartPunchedCard">
            <a:avLst/>
          </a:prstGeom>
          <a:solidFill>
            <a:schemeClr val="accent2"/>
          </a:solidFill>
          <a:ln w="12700">
            <a:solidFill>
              <a:schemeClr val="tx1"/>
            </a:solidFill>
            <a:miter lim="800000"/>
            <a:headEnd type="none" w="sm" len="sm"/>
            <a:tailEnd type="none" w="sm" len="sm"/>
          </a:ln>
        </p:spPr>
        <p:txBody>
          <a:bodyPr wrap="none" anchor="ctr"/>
          <a:lstStyle/>
          <a:p>
            <a:pPr algn="ctr"/>
            <a:r>
              <a:rPr lang="en-US" sz="1800">
                <a:latin typeface="Arial Narrow" pitchFamily="34" charset="0"/>
              </a:rPr>
              <a:t>Advanced Tab</a:t>
            </a:r>
          </a:p>
        </p:txBody>
      </p:sp>
      <p:sp>
        <p:nvSpPr>
          <p:cNvPr id="1227824" name="AutoShape 48"/>
          <p:cNvSpPr>
            <a:spLocks noChangeArrowheads="1"/>
          </p:cNvSpPr>
          <p:nvPr/>
        </p:nvSpPr>
        <p:spPr bwMode="auto">
          <a:xfrm rot="5400000">
            <a:off x="476250" y="6286500"/>
            <a:ext cx="685800" cy="304800"/>
          </a:xfrm>
          <a:prstGeom prst="leftArrow">
            <a:avLst>
              <a:gd name="adj1" fmla="val 50000"/>
              <a:gd name="adj2" fmla="val 56250"/>
            </a:avLst>
          </a:prstGeom>
          <a:solidFill>
            <a:schemeClr val="tx2"/>
          </a:solidFill>
          <a:ln w="12700">
            <a:solidFill>
              <a:schemeClr val="tx2"/>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17"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16</a:t>
            </a:r>
            <a:endParaRPr lang="en-US" sz="1000" b="0" dirty="0" smtClean="0">
              <a:solidFill>
                <a:schemeClr val="tx2"/>
              </a:solidFill>
              <a:effectLst/>
              <a:latin typeface="Arial"/>
            </a:endParaRP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4"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5" action="ppaction://hlinksldjump"/>
          </p:cNvPr>
          <p:cNvSpPr txBox="1">
            <a:spLocks noChangeArrowheads="1"/>
          </p:cNvSpPr>
          <p:nvPr>
            <p:custDataLst>
              <p:tags r:id="rId3"/>
            </p:custDataLst>
          </p:nvPr>
        </p:nvSpPr>
        <p:spPr bwMode="auto">
          <a:xfrm>
            <a:off x="323850" y="72074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6">
            <a:hlinkClick r:id="rId16" action="ppaction://hlinksldjump"/>
          </p:cNvPr>
          <p:cNvSpPr txBox="1">
            <a:spLocks noChangeArrowheads="1"/>
          </p:cNvSpPr>
          <p:nvPr>
            <p:custDataLst>
              <p:tags r:id="rId4"/>
            </p:custDataLst>
          </p:nvPr>
        </p:nvSpPr>
        <p:spPr bwMode="auto">
          <a:xfrm>
            <a:off x="819150" y="1268562"/>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Functional Overview</a:t>
            </a:r>
            <a:endParaRPr lang="en-US" dirty="0">
              <a:solidFill>
                <a:srgbClr val="000000"/>
              </a:solidFill>
            </a:endParaRPr>
          </a:p>
        </p:txBody>
      </p:sp>
      <p:sp>
        <p:nvSpPr>
          <p:cNvPr id="11" name="Text Box 6">
            <a:hlinkClick r:id="rId17" action="ppaction://hlinksldjump"/>
          </p:cNvPr>
          <p:cNvSpPr txBox="1">
            <a:spLocks noChangeArrowheads="1"/>
          </p:cNvSpPr>
          <p:nvPr>
            <p:custDataLst>
              <p:tags r:id="rId5"/>
            </p:custDataLst>
          </p:nvPr>
        </p:nvSpPr>
        <p:spPr bwMode="auto">
          <a:xfrm>
            <a:off x="819150" y="1674390"/>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Perspectives</a:t>
            </a:r>
            <a:endParaRPr lang="en-US" dirty="0">
              <a:solidFill>
                <a:srgbClr val="000000"/>
              </a:solidFill>
            </a:endParaRPr>
          </a:p>
        </p:txBody>
      </p:sp>
      <p:sp>
        <p:nvSpPr>
          <p:cNvPr id="12" name="Text Box 6">
            <a:hlinkClick r:id="rId18" action="ppaction://hlinksldjump"/>
          </p:cNvPr>
          <p:cNvSpPr txBox="1">
            <a:spLocks noChangeArrowheads="1"/>
          </p:cNvSpPr>
          <p:nvPr>
            <p:custDataLst>
              <p:tags r:id="rId6"/>
            </p:custDataLst>
          </p:nvPr>
        </p:nvSpPr>
        <p:spPr bwMode="auto">
          <a:xfrm>
            <a:off x="819150" y="208021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Projects</a:t>
            </a:r>
            <a:endParaRPr lang="en-US" dirty="0">
              <a:solidFill>
                <a:srgbClr val="000000"/>
              </a:solidFill>
            </a:endParaRPr>
          </a:p>
        </p:txBody>
      </p:sp>
      <p:sp>
        <p:nvSpPr>
          <p:cNvPr id="13" name="Text Box 6">
            <a:hlinkClick r:id="rId19" action="ppaction://hlinksldjump"/>
          </p:cNvPr>
          <p:cNvSpPr txBox="1">
            <a:spLocks noChangeArrowheads="1"/>
          </p:cNvSpPr>
          <p:nvPr>
            <p:custDataLst>
              <p:tags r:id="rId7"/>
            </p:custDataLst>
          </p:nvPr>
        </p:nvSpPr>
        <p:spPr bwMode="auto">
          <a:xfrm>
            <a:off x="819150" y="248604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Target Configuration</a:t>
            </a:r>
            <a:endParaRPr lang="en-US" dirty="0">
              <a:solidFill>
                <a:srgbClr val="000000"/>
              </a:solidFill>
            </a:endParaRPr>
          </a:p>
        </p:txBody>
      </p:sp>
      <p:sp>
        <p:nvSpPr>
          <p:cNvPr id="14" name="Text Box 5">
            <a:hlinkClick r:id="rId20" action="ppaction://hlinksldjump"/>
          </p:cNvPr>
          <p:cNvSpPr txBox="1">
            <a:spLocks noChangeArrowheads="1"/>
          </p:cNvSpPr>
          <p:nvPr>
            <p:custDataLst>
              <p:tags r:id="rId8"/>
            </p:custDataLst>
          </p:nvPr>
        </p:nvSpPr>
        <p:spPr bwMode="auto">
          <a:xfrm>
            <a:off x="823273" y="2891873"/>
            <a:ext cx="4600575" cy="439737"/>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Build Config &amp; Options</a:t>
            </a:r>
            <a:endParaRPr lang="en-US" dirty="0">
              <a:solidFill>
                <a:srgbClr val="000000"/>
              </a:solidFill>
            </a:endParaRPr>
          </a:p>
        </p:txBody>
      </p:sp>
      <p:sp>
        <p:nvSpPr>
          <p:cNvPr id="15" name="Text Box 6">
            <a:hlinkClick r:id="rId21" action="ppaction://hlinksldjump"/>
          </p:cNvPr>
          <p:cNvSpPr txBox="1">
            <a:spLocks noChangeArrowheads="1"/>
          </p:cNvSpPr>
          <p:nvPr>
            <p:custDataLst>
              <p:tags r:id="rId9"/>
            </p:custDataLst>
          </p:nvPr>
        </p:nvSpPr>
        <p:spPr bwMode="auto">
          <a:xfrm>
            <a:off x="819150" y="344692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Licensing/Pricing</a:t>
            </a:r>
            <a:endParaRPr lang="en-US" dirty="0">
              <a:solidFill>
                <a:srgbClr val="000000"/>
              </a:solidFill>
            </a:endParaRPr>
          </a:p>
        </p:txBody>
      </p:sp>
      <p:sp>
        <p:nvSpPr>
          <p:cNvPr id="16" name="Text Box 6">
            <a:hlinkClick r:id="rId22" action="ppaction://hlinksldjump"/>
          </p:cNvPr>
          <p:cNvSpPr txBox="1">
            <a:spLocks noChangeArrowheads="1"/>
          </p:cNvSpPr>
          <p:nvPr>
            <p:custDataLst>
              <p:tags r:id="rId10"/>
            </p:custDataLst>
          </p:nvPr>
        </p:nvSpPr>
        <p:spPr bwMode="auto">
          <a:xfrm>
            <a:off x="819150" y="385275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dirty="0" smtClean="0">
                <a:solidFill>
                  <a:srgbClr val="000000"/>
                </a:solidFill>
              </a:rPr>
              <a:t>CCSv4 – For More Info…</a:t>
            </a:r>
            <a:endParaRPr lang="en-US" dirty="0">
              <a:solidFill>
                <a:srgbClr val="000000"/>
              </a:solidFill>
            </a:endParaRPr>
          </a:p>
        </p:txBody>
      </p:sp>
      <p:sp>
        <p:nvSpPr>
          <p:cNvPr id="17" name="Text Box 4">
            <a:hlinkClick r:id="rId23" action="ppaction://hlinksldjump"/>
          </p:cNvPr>
          <p:cNvSpPr txBox="1">
            <a:spLocks noChangeArrowheads="1"/>
          </p:cNvSpPr>
          <p:nvPr>
            <p:custDataLst>
              <p:tags r:id="rId11"/>
            </p:custDataLst>
          </p:nvPr>
        </p:nvSpPr>
        <p:spPr bwMode="auto">
          <a:xfrm>
            <a:off x="323850" y="4285571"/>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8" name="Text Box 4">
            <a:hlinkClick r:id="rId24" action="ppaction://hlinksldjump"/>
          </p:cNvPr>
          <p:cNvSpPr txBox="1">
            <a:spLocks noChangeArrowheads="1"/>
          </p:cNvSpPr>
          <p:nvPr>
            <p:custDataLst>
              <p:tags r:id="rId12"/>
            </p:custDataLst>
          </p:nvPr>
        </p:nvSpPr>
        <p:spPr bwMode="auto">
          <a:xfrm>
            <a:off x="323850" y="4860373"/>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4"/>
          <p:cNvSpPr>
            <a:spLocks noGrp="1" noChangeArrowheads="1"/>
          </p:cNvSpPr>
          <p:nvPr>
            <p:ph type="title"/>
          </p:nvPr>
        </p:nvSpPr>
        <p:spPr/>
        <p:txBody>
          <a:bodyPr/>
          <a:lstStyle/>
          <a:p>
            <a:r>
              <a:rPr lang="en-US" smtClean="0"/>
              <a:t>Two Default Build Configurations</a:t>
            </a:r>
          </a:p>
        </p:txBody>
      </p:sp>
      <p:sp>
        <p:nvSpPr>
          <p:cNvPr id="20484" name="Text Box 35"/>
          <p:cNvSpPr txBox="1">
            <a:spLocks noChangeArrowheads="1"/>
          </p:cNvSpPr>
          <p:nvPr/>
        </p:nvSpPr>
        <p:spPr bwMode="auto">
          <a:xfrm>
            <a:off x="152400" y="679450"/>
            <a:ext cx="8950325" cy="1274763"/>
          </a:xfrm>
          <a:prstGeom prst="rect">
            <a:avLst/>
          </a:prstGeom>
          <a:noFill/>
          <a:ln w="12700">
            <a:noFill/>
            <a:miter lim="800000"/>
            <a:headEnd type="none" w="sm" len="sm"/>
            <a:tailEnd type="none" w="sm" len="sm"/>
          </a:ln>
        </p:spPr>
        <p:txBody>
          <a:bodyPr wrap="none">
            <a:spAutoFit/>
          </a:bodyPr>
          <a:lstStyle/>
          <a:p>
            <a:pPr marL="342900" indent="-342900">
              <a:lnSpc>
                <a:spcPct val="90000"/>
              </a:lnSpc>
              <a:buClr>
                <a:schemeClr val="tx2"/>
              </a:buClr>
              <a:buSzPct val="75000"/>
              <a:buFont typeface="Wingdings" pitchFamily="2" charset="2"/>
              <a:buChar char=""/>
            </a:pPr>
            <a:r>
              <a:rPr lang="en-US" i="1" u="sng" dirty="0">
                <a:latin typeface="Arial Narrow" pitchFamily="34" charset="0"/>
              </a:rPr>
              <a:t>Build Configuration</a:t>
            </a:r>
            <a:r>
              <a:rPr lang="en-US" dirty="0">
                <a:latin typeface="Arial Narrow" pitchFamily="34" charset="0"/>
              </a:rPr>
              <a:t> – a set of build options for the compiler and linker</a:t>
            </a:r>
            <a:br>
              <a:rPr lang="en-US" dirty="0">
                <a:latin typeface="Arial Narrow" pitchFamily="34" charset="0"/>
              </a:rPr>
            </a:br>
            <a:r>
              <a:rPr lang="en-US" dirty="0">
                <a:latin typeface="Arial Narrow" pitchFamily="34" charset="0"/>
              </a:rPr>
              <a:t>(e.g. optimization levels, include DIRs, debug symbols, etc.) </a:t>
            </a:r>
          </a:p>
          <a:p>
            <a:pPr marL="342900" indent="-342900">
              <a:lnSpc>
                <a:spcPct val="90000"/>
              </a:lnSpc>
              <a:buClr>
                <a:schemeClr val="tx2"/>
              </a:buClr>
              <a:buSzPct val="75000"/>
              <a:buFont typeface="Wingdings" pitchFamily="2" charset="2"/>
              <a:buChar char=""/>
            </a:pPr>
            <a:r>
              <a:rPr lang="en-US" dirty="0" smtClean="0">
                <a:latin typeface="Arial Narrow" pitchFamily="34" charset="0"/>
              </a:rPr>
              <a:t>CCSv5 </a:t>
            </a:r>
            <a:r>
              <a:rPr lang="en-US" dirty="0">
                <a:latin typeface="Arial Narrow" pitchFamily="34" charset="0"/>
              </a:rPr>
              <a:t>comes std with two DEFAULT build </a:t>
            </a:r>
            <a:r>
              <a:rPr lang="en-US" dirty="0" err="1">
                <a:latin typeface="Arial Narrow" pitchFamily="34" charset="0"/>
              </a:rPr>
              <a:t>configs</a:t>
            </a:r>
            <a:r>
              <a:rPr lang="en-US" dirty="0">
                <a:latin typeface="Arial Narrow" pitchFamily="34" charset="0"/>
              </a:rPr>
              <a:t>: Debug &amp; Release:</a:t>
            </a:r>
          </a:p>
        </p:txBody>
      </p:sp>
      <p:pic>
        <p:nvPicPr>
          <p:cNvPr id="354340" name="Picture 36" descr="linker_options"/>
          <p:cNvPicPr>
            <a:picLocks noChangeAspect="1" noChangeArrowheads="1"/>
          </p:cNvPicPr>
          <p:nvPr/>
        </p:nvPicPr>
        <p:blipFill>
          <a:blip r:embed="rId4" cstate="print"/>
          <a:srcRect/>
          <a:stretch>
            <a:fillRect/>
          </a:stretch>
        </p:blipFill>
        <p:spPr bwMode="auto">
          <a:xfrm>
            <a:off x="5334000" y="3748772"/>
            <a:ext cx="3200400" cy="2706688"/>
          </a:xfrm>
          <a:prstGeom prst="rect">
            <a:avLst/>
          </a:prstGeom>
          <a:noFill/>
          <a:ln w="19050">
            <a:solidFill>
              <a:schemeClr val="tx1"/>
            </a:solidFill>
            <a:miter lim="800000"/>
            <a:headEnd/>
            <a:tailEnd/>
          </a:ln>
          <a:effectLst>
            <a:outerShdw dist="107763" dir="2700000" algn="ctr" rotWithShape="0">
              <a:srgbClr val="808080">
                <a:alpha val="50000"/>
              </a:srgbClr>
            </a:outerShdw>
          </a:effectLst>
        </p:spPr>
      </p:pic>
      <p:pic>
        <p:nvPicPr>
          <p:cNvPr id="354341" name="Picture 37" descr="compiler_options"/>
          <p:cNvPicPr>
            <a:picLocks noChangeAspect="1" noChangeArrowheads="1"/>
          </p:cNvPicPr>
          <p:nvPr/>
        </p:nvPicPr>
        <p:blipFill>
          <a:blip r:embed="rId5" cstate="print"/>
          <a:srcRect/>
          <a:stretch>
            <a:fillRect/>
          </a:stretch>
        </p:blipFill>
        <p:spPr bwMode="auto">
          <a:xfrm>
            <a:off x="1066800" y="3748772"/>
            <a:ext cx="3886200" cy="2708275"/>
          </a:xfrm>
          <a:prstGeom prst="rect">
            <a:avLst/>
          </a:prstGeom>
          <a:noFill/>
          <a:ln w="19050">
            <a:solidFill>
              <a:schemeClr val="tx1"/>
            </a:solidFill>
            <a:miter lim="800000"/>
            <a:headEnd/>
            <a:tailEnd/>
          </a:ln>
          <a:effectLst>
            <a:outerShdw dist="107763" dir="2700000" algn="ctr" rotWithShape="0">
              <a:srgbClr val="808080">
                <a:alpha val="50000"/>
              </a:srgbClr>
            </a:outerShdw>
          </a:effectLst>
        </p:spPr>
      </p:pic>
      <p:pic>
        <p:nvPicPr>
          <p:cNvPr id="354342" name="Picture 38" descr="default_build_configs"/>
          <p:cNvPicPr>
            <a:picLocks noChangeAspect="1" noChangeArrowheads="1"/>
          </p:cNvPicPr>
          <p:nvPr/>
        </p:nvPicPr>
        <p:blipFill>
          <a:blip r:embed="rId6" cstate="print"/>
          <a:srcRect/>
          <a:stretch>
            <a:fillRect/>
          </a:stretch>
        </p:blipFill>
        <p:spPr bwMode="auto">
          <a:xfrm>
            <a:off x="1905000" y="2014538"/>
            <a:ext cx="4114800" cy="728662"/>
          </a:xfrm>
          <a:prstGeom prst="rect">
            <a:avLst/>
          </a:prstGeom>
          <a:noFill/>
          <a:ln w="19050">
            <a:solidFill>
              <a:schemeClr val="tx1"/>
            </a:solidFill>
            <a:miter lim="800000"/>
            <a:headEnd/>
            <a:tailEnd/>
          </a:ln>
          <a:effectLst>
            <a:outerShdw dist="107763" dir="2700000" algn="ctr" rotWithShape="0">
              <a:srgbClr val="808080">
                <a:alpha val="50000"/>
              </a:srgbClr>
            </a:outerShdw>
          </a:effectLst>
        </p:spPr>
      </p:pic>
      <p:sp>
        <p:nvSpPr>
          <p:cNvPr id="20488" name="Text Box 39"/>
          <p:cNvSpPr txBox="1">
            <a:spLocks noChangeArrowheads="1"/>
          </p:cNvSpPr>
          <p:nvPr/>
        </p:nvSpPr>
        <p:spPr bwMode="auto">
          <a:xfrm>
            <a:off x="152400" y="2932113"/>
            <a:ext cx="8051800" cy="420687"/>
          </a:xfrm>
          <a:prstGeom prst="rect">
            <a:avLst/>
          </a:prstGeom>
          <a:noFill/>
          <a:ln w="12700">
            <a:noFill/>
            <a:miter lim="800000"/>
            <a:headEnd type="none" w="sm" len="sm"/>
            <a:tailEnd type="none" w="sm" len="sm"/>
          </a:ln>
        </p:spPr>
        <p:txBody>
          <a:bodyPr wrap="none">
            <a:spAutoFit/>
          </a:bodyPr>
          <a:lstStyle/>
          <a:p>
            <a:pPr marL="342900" indent="-342900">
              <a:lnSpc>
                <a:spcPct val="90000"/>
              </a:lnSpc>
              <a:buClr>
                <a:schemeClr val="tx2"/>
              </a:buClr>
              <a:buSzPct val="75000"/>
              <a:buFont typeface="Wingdings" pitchFamily="2" charset="2"/>
              <a:buChar char=""/>
            </a:pPr>
            <a:r>
              <a:rPr lang="en-US">
                <a:latin typeface="Arial Narrow" pitchFamily="34" charset="0"/>
              </a:rPr>
              <a:t>User can modify compiler/linker options via “Build Properties”:</a:t>
            </a:r>
          </a:p>
        </p:txBody>
      </p:sp>
      <p:sp>
        <p:nvSpPr>
          <p:cNvPr id="20489" name="Text Box 40"/>
          <p:cNvSpPr txBox="1">
            <a:spLocks noChangeArrowheads="1"/>
          </p:cNvSpPr>
          <p:nvPr/>
        </p:nvSpPr>
        <p:spPr bwMode="auto">
          <a:xfrm>
            <a:off x="2117725" y="3364597"/>
            <a:ext cx="1284288" cy="336550"/>
          </a:xfrm>
          <a:prstGeom prst="rect">
            <a:avLst/>
          </a:prstGeom>
          <a:noFill/>
          <a:ln w="12700">
            <a:noFill/>
            <a:miter lim="800000"/>
            <a:headEnd type="none" w="sm" len="sm"/>
            <a:tailEnd type="none" w="sm" len="sm"/>
          </a:ln>
        </p:spPr>
        <p:txBody>
          <a:bodyPr wrap="none">
            <a:spAutoFit/>
          </a:bodyPr>
          <a:lstStyle/>
          <a:p>
            <a:r>
              <a:rPr lang="en-US" sz="2000">
                <a:solidFill>
                  <a:schemeClr val="tx2"/>
                </a:solidFill>
              </a:rPr>
              <a:t>Compiler</a:t>
            </a:r>
          </a:p>
        </p:txBody>
      </p:sp>
      <p:sp>
        <p:nvSpPr>
          <p:cNvPr id="20490" name="Text Box 41"/>
          <p:cNvSpPr txBox="1">
            <a:spLocks noChangeArrowheads="1"/>
          </p:cNvSpPr>
          <p:nvPr/>
        </p:nvSpPr>
        <p:spPr bwMode="auto">
          <a:xfrm>
            <a:off x="6521450" y="3364597"/>
            <a:ext cx="946150" cy="336550"/>
          </a:xfrm>
          <a:prstGeom prst="rect">
            <a:avLst/>
          </a:prstGeom>
          <a:noFill/>
          <a:ln w="12700">
            <a:noFill/>
            <a:miter lim="800000"/>
            <a:headEnd type="none" w="sm" len="sm"/>
            <a:tailEnd type="none" w="sm" len="sm"/>
          </a:ln>
        </p:spPr>
        <p:txBody>
          <a:bodyPr wrap="none">
            <a:spAutoFit/>
          </a:bodyPr>
          <a:lstStyle/>
          <a:p>
            <a:r>
              <a:rPr lang="en-US" sz="2000">
                <a:solidFill>
                  <a:schemeClr val="tx2"/>
                </a:solidFill>
              </a:rPr>
              <a:t>Linker</a:t>
            </a:r>
          </a:p>
        </p:txBody>
      </p:sp>
      <p:sp>
        <p:nvSpPr>
          <p:cNvPr id="18" name="TextBox 17"/>
          <p:cNvSpPr txBox="1"/>
          <p:nvPr/>
        </p:nvSpPr>
        <p:spPr>
          <a:xfrm>
            <a:off x="6432550" y="2176463"/>
            <a:ext cx="1944688" cy="536575"/>
          </a:xfrm>
          <a:prstGeom prst="rect">
            <a:avLst/>
          </a:prstGeom>
          <a:solidFill>
            <a:schemeClr val="accent1">
              <a:lumMod val="90000"/>
            </a:schemeClr>
          </a:solidFill>
        </p:spPr>
        <p:txBody>
          <a:bodyPr wrap="none">
            <a:spAutoFit/>
          </a:bodyPr>
          <a:lstStyle/>
          <a:p>
            <a:pPr>
              <a:defRPr/>
            </a:pPr>
            <a:r>
              <a:rPr lang="en-US" sz="1800" b="0" dirty="0">
                <a:solidFill>
                  <a:schemeClr val="tx2"/>
                </a:solidFill>
                <a:latin typeface="Arial Narrow" pitchFamily="34" charset="0"/>
              </a:rPr>
              <a:t>User can create their</a:t>
            </a:r>
            <a:br>
              <a:rPr lang="en-US" sz="1800" b="0" dirty="0">
                <a:solidFill>
                  <a:schemeClr val="tx2"/>
                </a:solidFill>
                <a:latin typeface="Arial Narrow" pitchFamily="34" charset="0"/>
              </a:rPr>
            </a:br>
            <a:r>
              <a:rPr lang="en-US" sz="1800" b="0" dirty="0">
                <a:solidFill>
                  <a:schemeClr val="tx2"/>
                </a:solidFill>
                <a:latin typeface="Arial Narrow" pitchFamily="34" charset="0"/>
              </a:rPr>
              <a:t>own </a:t>
            </a:r>
            <a:r>
              <a:rPr lang="en-US" sz="1800" b="0" dirty="0" err="1">
                <a:solidFill>
                  <a:schemeClr val="tx2"/>
                </a:solidFill>
                <a:latin typeface="Arial Narrow" pitchFamily="34" charset="0"/>
              </a:rPr>
              <a:t>config</a:t>
            </a:r>
            <a:r>
              <a:rPr lang="en-US" sz="1800" b="0" dirty="0">
                <a:solidFill>
                  <a:schemeClr val="tx2"/>
                </a:solidFill>
                <a:latin typeface="Arial Narrow" pitchFamily="34" charset="0"/>
              </a:rPr>
              <a:t> if desired</a:t>
            </a:r>
          </a:p>
        </p:txBody>
      </p:sp>
      <p:sp>
        <p:nvSpPr>
          <p:cNvPr id="14"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18</a:t>
            </a:r>
            <a:endParaRPr lang="en-US" sz="1000" b="0" dirty="0" smtClean="0">
              <a:solidFill>
                <a:schemeClr val="tx2"/>
              </a:solidFill>
              <a:effectLst/>
              <a:latin typeface="Arial"/>
            </a:endParaRPr>
          </a:p>
        </p:txBody>
      </p:sp>
      <p:pic>
        <p:nvPicPr>
          <p:cNvPr id="15" name="Animated Logo" descr="tilogo_color_twoline.png"/>
          <p:cNvPicPr>
            <a:picLocks noChangeAspect="1"/>
          </p:cNvPicPr>
          <p:nvPr/>
        </p:nvPicPr>
        <p:blipFill>
          <a:blip r:embed="rId7"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4"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5" action="ppaction://hlinksldjump"/>
          </p:cNvPr>
          <p:cNvSpPr txBox="1">
            <a:spLocks noChangeArrowheads="1"/>
          </p:cNvSpPr>
          <p:nvPr>
            <p:custDataLst>
              <p:tags r:id="rId3"/>
            </p:custDataLst>
          </p:nvPr>
        </p:nvSpPr>
        <p:spPr bwMode="auto">
          <a:xfrm>
            <a:off x="323850" y="72074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6">
            <a:hlinkClick r:id="rId16" action="ppaction://hlinksldjump"/>
          </p:cNvPr>
          <p:cNvSpPr txBox="1">
            <a:spLocks noChangeArrowheads="1"/>
          </p:cNvSpPr>
          <p:nvPr>
            <p:custDataLst>
              <p:tags r:id="rId4"/>
            </p:custDataLst>
          </p:nvPr>
        </p:nvSpPr>
        <p:spPr bwMode="auto">
          <a:xfrm>
            <a:off x="819150" y="1268562"/>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Functional Overview</a:t>
            </a:r>
            <a:endParaRPr lang="en-US" dirty="0">
              <a:solidFill>
                <a:srgbClr val="000000"/>
              </a:solidFill>
            </a:endParaRPr>
          </a:p>
        </p:txBody>
      </p:sp>
      <p:sp>
        <p:nvSpPr>
          <p:cNvPr id="11" name="Text Box 6">
            <a:hlinkClick r:id="rId17" action="ppaction://hlinksldjump"/>
          </p:cNvPr>
          <p:cNvSpPr txBox="1">
            <a:spLocks noChangeArrowheads="1"/>
          </p:cNvSpPr>
          <p:nvPr>
            <p:custDataLst>
              <p:tags r:id="rId5"/>
            </p:custDataLst>
          </p:nvPr>
        </p:nvSpPr>
        <p:spPr bwMode="auto">
          <a:xfrm>
            <a:off x="819150" y="1674390"/>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Perspectives</a:t>
            </a:r>
            <a:endParaRPr lang="en-US" dirty="0">
              <a:solidFill>
                <a:srgbClr val="000000"/>
              </a:solidFill>
            </a:endParaRPr>
          </a:p>
        </p:txBody>
      </p:sp>
      <p:sp>
        <p:nvSpPr>
          <p:cNvPr id="12" name="Text Box 6">
            <a:hlinkClick r:id="rId18" action="ppaction://hlinksldjump"/>
          </p:cNvPr>
          <p:cNvSpPr txBox="1">
            <a:spLocks noChangeArrowheads="1"/>
          </p:cNvSpPr>
          <p:nvPr>
            <p:custDataLst>
              <p:tags r:id="rId6"/>
            </p:custDataLst>
          </p:nvPr>
        </p:nvSpPr>
        <p:spPr bwMode="auto">
          <a:xfrm>
            <a:off x="819150" y="208021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Projects</a:t>
            </a:r>
            <a:endParaRPr lang="en-US" dirty="0">
              <a:solidFill>
                <a:srgbClr val="000000"/>
              </a:solidFill>
            </a:endParaRPr>
          </a:p>
        </p:txBody>
      </p:sp>
      <p:sp>
        <p:nvSpPr>
          <p:cNvPr id="13" name="Text Box 6">
            <a:hlinkClick r:id="rId19" action="ppaction://hlinksldjump"/>
          </p:cNvPr>
          <p:cNvSpPr txBox="1">
            <a:spLocks noChangeArrowheads="1"/>
          </p:cNvSpPr>
          <p:nvPr>
            <p:custDataLst>
              <p:tags r:id="rId7"/>
            </p:custDataLst>
          </p:nvPr>
        </p:nvSpPr>
        <p:spPr bwMode="auto">
          <a:xfrm>
            <a:off x="819150" y="248604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Target Configuration</a:t>
            </a:r>
            <a:endParaRPr lang="en-US" dirty="0">
              <a:solidFill>
                <a:srgbClr val="000000"/>
              </a:solidFill>
            </a:endParaRPr>
          </a:p>
        </p:txBody>
      </p:sp>
      <p:sp>
        <p:nvSpPr>
          <p:cNvPr id="14" name="Text Box 6">
            <a:hlinkClick r:id="rId20" action="ppaction://hlinksldjump"/>
          </p:cNvPr>
          <p:cNvSpPr txBox="1">
            <a:spLocks noChangeArrowheads="1"/>
          </p:cNvSpPr>
          <p:nvPr>
            <p:custDataLst>
              <p:tags r:id="rId8"/>
            </p:custDataLst>
          </p:nvPr>
        </p:nvSpPr>
        <p:spPr bwMode="auto">
          <a:xfrm>
            <a:off x="819150" y="289187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Build Config &amp; Options</a:t>
            </a:r>
            <a:endParaRPr lang="en-US" dirty="0">
              <a:solidFill>
                <a:srgbClr val="000000"/>
              </a:solidFill>
            </a:endParaRPr>
          </a:p>
        </p:txBody>
      </p:sp>
      <p:sp>
        <p:nvSpPr>
          <p:cNvPr id="15" name="Text Box 5">
            <a:hlinkClick r:id="rId21" action="ppaction://hlinksldjump"/>
          </p:cNvPr>
          <p:cNvSpPr txBox="1">
            <a:spLocks noChangeArrowheads="1"/>
          </p:cNvSpPr>
          <p:nvPr>
            <p:custDataLst>
              <p:tags r:id="rId9"/>
            </p:custDataLst>
          </p:nvPr>
        </p:nvSpPr>
        <p:spPr bwMode="auto">
          <a:xfrm>
            <a:off x="823273" y="3297701"/>
            <a:ext cx="4600575" cy="439737"/>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Licensing/Pricing</a:t>
            </a:r>
            <a:endParaRPr lang="en-US" dirty="0">
              <a:solidFill>
                <a:srgbClr val="000000"/>
              </a:solidFill>
            </a:endParaRPr>
          </a:p>
        </p:txBody>
      </p:sp>
      <p:sp>
        <p:nvSpPr>
          <p:cNvPr id="16" name="Text Box 6">
            <a:hlinkClick r:id="rId22" action="ppaction://hlinksldjump"/>
          </p:cNvPr>
          <p:cNvSpPr txBox="1">
            <a:spLocks noChangeArrowheads="1"/>
          </p:cNvSpPr>
          <p:nvPr>
            <p:custDataLst>
              <p:tags r:id="rId10"/>
            </p:custDataLst>
          </p:nvPr>
        </p:nvSpPr>
        <p:spPr bwMode="auto">
          <a:xfrm>
            <a:off x="819150" y="385275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dirty="0" smtClean="0">
                <a:solidFill>
                  <a:srgbClr val="000000"/>
                </a:solidFill>
              </a:rPr>
              <a:t>CCSv4 – For More Info…</a:t>
            </a:r>
            <a:endParaRPr lang="en-US" dirty="0">
              <a:solidFill>
                <a:srgbClr val="000000"/>
              </a:solidFill>
            </a:endParaRPr>
          </a:p>
        </p:txBody>
      </p:sp>
      <p:sp>
        <p:nvSpPr>
          <p:cNvPr id="17" name="Text Box 4">
            <a:hlinkClick r:id="rId23" action="ppaction://hlinksldjump"/>
          </p:cNvPr>
          <p:cNvSpPr txBox="1">
            <a:spLocks noChangeArrowheads="1"/>
          </p:cNvSpPr>
          <p:nvPr>
            <p:custDataLst>
              <p:tags r:id="rId11"/>
            </p:custDataLst>
          </p:nvPr>
        </p:nvSpPr>
        <p:spPr bwMode="auto">
          <a:xfrm>
            <a:off x="323850" y="4285571"/>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8" name="Text Box 4">
            <a:hlinkClick r:id="rId24" action="ppaction://hlinksldjump"/>
          </p:cNvPr>
          <p:cNvSpPr txBox="1">
            <a:spLocks noChangeArrowheads="1"/>
          </p:cNvSpPr>
          <p:nvPr>
            <p:custDataLst>
              <p:tags r:id="rId12"/>
            </p:custDataLst>
          </p:nvPr>
        </p:nvSpPr>
        <p:spPr bwMode="auto">
          <a:xfrm>
            <a:off x="323850" y="4860373"/>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3266" name="Rectangle 2"/>
          <p:cNvSpPr>
            <a:spLocks noChangeArrowheads="1"/>
          </p:cNvSpPr>
          <p:nvPr/>
        </p:nvSpPr>
        <p:spPr bwMode="auto">
          <a:xfrm>
            <a:off x="0" y="0"/>
            <a:ext cx="9144000" cy="6858000"/>
          </a:xfrm>
          <a:prstGeom prst="rect">
            <a:avLst/>
          </a:prstGeom>
          <a:solidFill>
            <a:schemeClr val="tx1"/>
          </a:solidFill>
          <a:ln w="12700">
            <a:solidFill>
              <a:schemeClr val="tx1"/>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4099" name="Rectangle 3"/>
          <p:cNvSpPr>
            <a:spLocks noGrp="1" noChangeArrowheads="1"/>
          </p:cNvSpPr>
          <p:nvPr>
            <p:ph type="title"/>
          </p:nvPr>
        </p:nvSpPr>
        <p:spPr/>
        <p:txBody>
          <a:bodyPr/>
          <a:lstStyle/>
          <a:p>
            <a:r>
              <a:rPr lang="en-US" smtClean="0">
                <a:solidFill>
                  <a:srgbClr val="FFFF66"/>
                </a:solidFill>
              </a:rPr>
              <a:t>Objectives</a:t>
            </a:r>
          </a:p>
        </p:txBody>
      </p:sp>
      <p:pic>
        <p:nvPicPr>
          <p:cNvPr id="4100" name="Picture 4" descr="dglxasset[3]"/>
          <p:cNvPicPr>
            <a:picLocks noChangeAspect="1" noChangeArrowheads="1"/>
          </p:cNvPicPr>
          <p:nvPr/>
        </p:nvPicPr>
        <p:blipFill>
          <a:blip r:embed="rId3" cstate="print"/>
          <a:srcRect/>
          <a:stretch>
            <a:fillRect/>
          </a:stretch>
        </p:blipFill>
        <p:spPr bwMode="auto">
          <a:xfrm>
            <a:off x="304800" y="762000"/>
            <a:ext cx="8458200" cy="5894388"/>
          </a:xfrm>
          <a:prstGeom prst="rect">
            <a:avLst/>
          </a:prstGeom>
          <a:noFill/>
          <a:ln w="9525">
            <a:noFill/>
            <a:miter lim="800000"/>
            <a:headEnd/>
            <a:tailEnd/>
          </a:ln>
        </p:spPr>
      </p:pic>
      <p:sp>
        <p:nvSpPr>
          <p:cNvPr id="4101" name="Text Box 5"/>
          <p:cNvSpPr txBox="1">
            <a:spLocks noChangeArrowheads="1"/>
          </p:cNvSpPr>
          <p:nvPr/>
        </p:nvSpPr>
        <p:spPr bwMode="auto">
          <a:xfrm>
            <a:off x="1597356" y="1791272"/>
            <a:ext cx="5982728" cy="3508653"/>
          </a:xfrm>
          <a:prstGeom prst="rect">
            <a:avLst/>
          </a:prstGeom>
          <a:noFill/>
          <a:ln w="12700">
            <a:noFill/>
            <a:miter lim="800000"/>
            <a:headEnd type="none" w="sm" len="sm"/>
            <a:tailEnd type="none" w="sm" len="sm"/>
          </a:ln>
        </p:spPr>
        <p:txBody>
          <a:bodyPr wrap="none">
            <a:spAutoFit/>
          </a:bodyPr>
          <a:lstStyle/>
          <a:p>
            <a:pPr>
              <a:lnSpc>
                <a:spcPct val="100000"/>
              </a:lnSpc>
              <a:spcBef>
                <a:spcPts val="600"/>
              </a:spcBef>
              <a:spcAft>
                <a:spcPts val="600"/>
              </a:spcAft>
              <a:buClr>
                <a:srgbClr val="D60093"/>
              </a:buClr>
              <a:buSzPct val="120000"/>
              <a:buFont typeface="Wingdings" pitchFamily="2" charset="2"/>
              <a:buChar char="§"/>
            </a:pPr>
            <a:r>
              <a:rPr lang="en-US" dirty="0">
                <a:latin typeface="Arial Narrow" pitchFamily="34" charset="0"/>
              </a:rPr>
              <a:t> Describe the fundamentals of Code Composer</a:t>
            </a:r>
            <a:br>
              <a:rPr lang="en-US" dirty="0">
                <a:latin typeface="Arial Narrow" pitchFamily="34" charset="0"/>
              </a:rPr>
            </a:br>
            <a:r>
              <a:rPr lang="en-US" dirty="0">
                <a:latin typeface="Arial Narrow" pitchFamily="34" charset="0"/>
              </a:rPr>
              <a:t>   Studio </a:t>
            </a:r>
            <a:r>
              <a:rPr lang="en-US" i="1" u="sng" dirty="0">
                <a:latin typeface="Arial Narrow" pitchFamily="34" charset="0"/>
              </a:rPr>
              <a:t>(CCS) </a:t>
            </a:r>
            <a:r>
              <a:rPr lang="en-US" i="1" u="sng" dirty="0" smtClean="0">
                <a:latin typeface="Arial Narrow" pitchFamily="34" charset="0"/>
              </a:rPr>
              <a:t>v5</a:t>
            </a:r>
            <a:endParaRPr lang="en-US" i="1" u="sng" dirty="0">
              <a:latin typeface="Arial Narrow" pitchFamily="34" charset="0"/>
            </a:endParaRPr>
          </a:p>
          <a:p>
            <a:pPr>
              <a:lnSpc>
                <a:spcPct val="100000"/>
              </a:lnSpc>
              <a:spcBef>
                <a:spcPts val="600"/>
              </a:spcBef>
              <a:spcAft>
                <a:spcPts val="600"/>
              </a:spcAft>
              <a:buClr>
                <a:srgbClr val="D60093"/>
              </a:buClr>
              <a:buSzPct val="120000"/>
              <a:buFont typeface="Wingdings" pitchFamily="2" charset="2"/>
              <a:buChar char="§"/>
            </a:pPr>
            <a:r>
              <a:rPr lang="en-US" dirty="0">
                <a:latin typeface="Arial Narrow" pitchFamily="34" charset="0"/>
              </a:rPr>
              <a:t> </a:t>
            </a:r>
            <a:r>
              <a:rPr lang="en-US" dirty="0" smtClean="0">
                <a:latin typeface="Arial Narrow" pitchFamily="34" charset="0"/>
              </a:rPr>
              <a:t>Explore the basics features of the </a:t>
            </a:r>
            <a:r>
              <a:rPr lang="en-US" i="1" u="sng" dirty="0" smtClean="0">
                <a:latin typeface="Arial Narrow" pitchFamily="34" charset="0"/>
              </a:rPr>
              <a:t>SYS/BIOS</a:t>
            </a:r>
            <a:r>
              <a:rPr lang="en-US" dirty="0" smtClean="0">
                <a:latin typeface="Arial Narrow" pitchFamily="34" charset="0"/>
              </a:rPr>
              <a:t/>
            </a:r>
            <a:br>
              <a:rPr lang="en-US" dirty="0" smtClean="0">
                <a:latin typeface="Arial Narrow" pitchFamily="34" charset="0"/>
              </a:rPr>
            </a:br>
            <a:r>
              <a:rPr lang="en-US" dirty="0" smtClean="0">
                <a:latin typeface="Arial Narrow" pitchFamily="34" charset="0"/>
              </a:rPr>
              <a:t>   Real-time Operating System (RTOS)</a:t>
            </a:r>
          </a:p>
          <a:p>
            <a:pPr>
              <a:lnSpc>
                <a:spcPct val="100000"/>
              </a:lnSpc>
              <a:spcBef>
                <a:spcPts val="600"/>
              </a:spcBef>
              <a:spcAft>
                <a:spcPts val="600"/>
              </a:spcAft>
              <a:buClr>
                <a:srgbClr val="D60093"/>
              </a:buClr>
              <a:buSzPct val="120000"/>
              <a:buFont typeface="Wingdings" pitchFamily="2" charset="2"/>
              <a:buChar char="§"/>
            </a:pPr>
            <a:r>
              <a:rPr lang="en-US" dirty="0">
                <a:latin typeface="Arial Narrow" pitchFamily="34" charset="0"/>
              </a:rPr>
              <a:t> </a:t>
            </a:r>
            <a:r>
              <a:rPr lang="en-US" dirty="0" smtClean="0">
                <a:latin typeface="Arial Narrow" pitchFamily="34" charset="0"/>
              </a:rPr>
              <a:t>Define SYS/BIOS </a:t>
            </a:r>
            <a:r>
              <a:rPr lang="en-US" i="1" u="sng" dirty="0" smtClean="0">
                <a:latin typeface="Arial Narrow" pitchFamily="34" charset="0"/>
              </a:rPr>
              <a:t>thread types </a:t>
            </a:r>
            <a:r>
              <a:rPr lang="en-US" dirty="0" smtClean="0">
                <a:latin typeface="Arial Narrow" pitchFamily="34" charset="0"/>
              </a:rPr>
              <a:t>and how the</a:t>
            </a:r>
            <a:br>
              <a:rPr lang="en-US" dirty="0" smtClean="0">
                <a:latin typeface="Arial Narrow" pitchFamily="34" charset="0"/>
              </a:rPr>
            </a:br>
            <a:r>
              <a:rPr lang="en-US" dirty="0" smtClean="0">
                <a:latin typeface="Arial Narrow" pitchFamily="34" charset="0"/>
              </a:rPr>
              <a:t>    scheduler prioritizes threads in a system</a:t>
            </a:r>
            <a:endParaRPr lang="en-US" dirty="0">
              <a:latin typeface="Arial Narrow" pitchFamily="34" charset="0"/>
            </a:endParaRPr>
          </a:p>
          <a:p>
            <a:pPr>
              <a:lnSpc>
                <a:spcPct val="100000"/>
              </a:lnSpc>
              <a:spcBef>
                <a:spcPts val="600"/>
              </a:spcBef>
              <a:spcAft>
                <a:spcPts val="600"/>
              </a:spcAft>
              <a:buClr>
                <a:srgbClr val="D60093"/>
              </a:buClr>
              <a:buSzPct val="120000"/>
              <a:buFont typeface="Wingdings" pitchFamily="2" charset="2"/>
              <a:buChar char="§"/>
            </a:pPr>
            <a:r>
              <a:rPr lang="en-US" dirty="0">
                <a:latin typeface="Arial Narrow" pitchFamily="34" charset="0"/>
              </a:rPr>
              <a:t> </a:t>
            </a:r>
            <a:r>
              <a:rPr lang="en-US" i="1" u="sng" dirty="0">
                <a:latin typeface="Arial Narrow" pitchFamily="34" charset="0"/>
              </a:rPr>
              <a:t>Lab 2</a:t>
            </a:r>
            <a:r>
              <a:rPr lang="en-US" dirty="0">
                <a:latin typeface="Arial Narrow" pitchFamily="34" charset="0"/>
              </a:rPr>
              <a:t> – Create, build and debug several</a:t>
            </a:r>
            <a:br>
              <a:rPr lang="en-US" dirty="0">
                <a:latin typeface="Arial Narrow" pitchFamily="34" charset="0"/>
              </a:rPr>
            </a:br>
            <a:r>
              <a:rPr lang="en-US" dirty="0">
                <a:latin typeface="Arial Narrow" pitchFamily="34" charset="0"/>
              </a:rPr>
              <a:t>                 code examples using </a:t>
            </a:r>
            <a:r>
              <a:rPr lang="en-US" dirty="0" smtClean="0">
                <a:latin typeface="Arial Narrow" pitchFamily="34" charset="0"/>
              </a:rPr>
              <a:t>CCSv5</a:t>
            </a:r>
            <a:endParaRPr lang="en-US" i="1" u="sng" dirty="0">
              <a:latin typeface="Arial Narrow" pitchFamily="34" charset="0"/>
            </a:endParaRPr>
          </a:p>
        </p:txBody>
      </p:sp>
      <p:sp>
        <p:nvSpPr>
          <p:cNvPr id="8"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a:t>
            </a:r>
            <a:endParaRPr lang="en-US" sz="1000" b="0" dirty="0" smtClean="0">
              <a:solidFill>
                <a:schemeClr val="tx2"/>
              </a:solidFill>
              <a:effectLst/>
              <a:latin typeface="Arial"/>
            </a:endParaRP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normAutofit fontScale="90000"/>
          </a:bodyPr>
          <a:lstStyle/>
          <a:p>
            <a:r>
              <a:rPr lang="en-US" dirty="0" smtClean="0"/>
              <a:t>CCSv5 </a:t>
            </a:r>
            <a:r>
              <a:rPr lang="en-US" dirty="0" smtClean="0"/>
              <a:t>Licensing &amp; Pricing</a:t>
            </a:r>
          </a:p>
        </p:txBody>
      </p:sp>
      <p:pic>
        <p:nvPicPr>
          <p:cNvPr id="19"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
        <p:nvSpPr>
          <p:cNvPr id="20"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rgbClr val="0066FF"/>
                </a:solidFill>
                <a:latin typeface="Arial"/>
              </a:rPr>
              <a:t>20</a:t>
            </a:r>
            <a:endParaRPr lang="en-US" sz="1000" b="0" dirty="0" smtClean="0">
              <a:solidFill>
                <a:srgbClr val="0066FF"/>
              </a:solidFill>
              <a:latin typeface="Arial"/>
            </a:endParaRPr>
          </a:p>
        </p:txBody>
      </p:sp>
      <p:graphicFrame>
        <p:nvGraphicFramePr>
          <p:cNvPr id="22" name="Group 60"/>
          <p:cNvGraphicFramePr>
            <a:graphicFrameLocks noGrp="1"/>
          </p:cNvGraphicFramePr>
          <p:nvPr>
            <p:ph type="tbl" idx="1"/>
          </p:nvPr>
        </p:nvGraphicFramePr>
        <p:xfrm>
          <a:off x="195616" y="3700272"/>
          <a:ext cx="8643584" cy="2395728"/>
        </p:xfrm>
        <a:graphic>
          <a:graphicData uri="http://schemas.openxmlformats.org/drawingml/2006/table">
            <a:tbl>
              <a:tblPr/>
              <a:tblGrid>
                <a:gridCol w="2623784"/>
                <a:gridCol w="3657600"/>
                <a:gridCol w="1143000"/>
                <a:gridCol w="1219200"/>
              </a:tblGrid>
              <a:tr h="280988">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400" b="1" i="0" u="none" strike="noStrike" cap="none" normalizeH="0" baseline="0" dirty="0" smtClean="0">
                          <a:ln>
                            <a:noFill/>
                          </a:ln>
                          <a:solidFill>
                            <a:schemeClr val="tx2"/>
                          </a:solidFill>
                          <a:effectLst/>
                          <a:latin typeface="Arial" charset="0"/>
                        </a:rPr>
                        <a:t>Item</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400" b="1" i="0" u="none" strike="noStrike" cap="none" normalizeH="0" baseline="0" dirty="0" smtClean="0">
                          <a:ln>
                            <a:noFill/>
                          </a:ln>
                          <a:solidFill>
                            <a:schemeClr val="tx2"/>
                          </a:solidFill>
                          <a:effectLst/>
                          <a:latin typeface="Arial" charset="0"/>
                        </a:rPr>
                        <a:t>Description</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400" b="1" i="0" u="none" strike="noStrike" cap="none" normalizeH="0" baseline="0" dirty="0" smtClean="0">
                          <a:ln>
                            <a:noFill/>
                          </a:ln>
                          <a:solidFill>
                            <a:schemeClr val="tx2"/>
                          </a:solidFill>
                          <a:effectLst/>
                          <a:latin typeface="Arial" charset="0"/>
                        </a:rPr>
                        <a:t>Price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400" b="1" i="0" u="none" strike="noStrike" cap="none" normalizeH="0" baseline="0" dirty="0" smtClean="0">
                          <a:ln>
                            <a:noFill/>
                          </a:ln>
                          <a:solidFill>
                            <a:schemeClr val="tx2"/>
                          </a:solidFill>
                          <a:effectLst/>
                          <a:latin typeface="Arial" charset="0"/>
                        </a:rPr>
                        <a:t>Annual</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r>
              <a:tr h="273050">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Platinum </a:t>
                      </a:r>
                      <a:r>
                        <a:rPr kumimoji="0" lang="en-CA" sz="2000" b="0" i="0" u="none" strike="noStrike" cap="none" normalizeH="0" baseline="0" dirty="0" err="1" smtClean="0">
                          <a:ln>
                            <a:noFill/>
                          </a:ln>
                          <a:solidFill>
                            <a:srgbClr val="000000"/>
                          </a:solidFill>
                          <a:effectLst/>
                          <a:latin typeface="Arial Narrow" pitchFamily="34" charset="0"/>
                        </a:rPr>
                        <a:t>Eval</a:t>
                      </a:r>
                      <a:r>
                        <a:rPr kumimoji="0" lang="en-CA" sz="2000" b="0" i="0" u="none" strike="noStrike" cap="none" normalizeH="0" baseline="0" dirty="0" smtClean="0">
                          <a:ln>
                            <a:noFill/>
                          </a:ln>
                          <a:solidFill>
                            <a:srgbClr val="000000"/>
                          </a:solidFill>
                          <a:effectLst/>
                          <a:latin typeface="Arial Narrow" pitchFamily="34" charset="0"/>
                        </a:rPr>
                        <a:t> Tools</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Full tools with 120 day limit (all EMU)</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smtClean="0">
                          <a:ln>
                            <a:noFill/>
                          </a:ln>
                          <a:solidFill>
                            <a:srgbClr val="000000"/>
                          </a:solidFill>
                          <a:effectLst/>
                          <a:latin typeface="Arial Narrow" pitchFamily="34" charset="0"/>
                        </a:rPr>
                        <a:t>FREE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endParaRPr kumimoji="0" lang="en-CA" sz="2000" b="0" i="0" u="none" strike="noStrike" cap="none" normalizeH="0" baseline="0" smtClean="0">
                        <a:ln>
                          <a:noFill/>
                        </a:ln>
                        <a:solidFill>
                          <a:srgbClr val="000000"/>
                        </a:solidFill>
                        <a:effectLst/>
                        <a:latin typeface="Arial Narrow"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r>
              <a:tr h="273050">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Platinum Bundle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smtClean="0">
                          <a:ln>
                            <a:noFill/>
                          </a:ln>
                          <a:solidFill>
                            <a:srgbClr val="000000"/>
                          </a:solidFill>
                          <a:effectLst/>
                          <a:latin typeface="Arial Narrow" pitchFamily="34" charset="0"/>
                        </a:rPr>
                        <a:t>EVM, sim, XDS100 use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FREE   </a:t>
                      </a:r>
                      <a:r>
                        <a:rPr kumimoji="0" lang="en-CA" sz="2000" b="0" i="0" u="none" strike="noStrike" cap="none" normalizeH="0" baseline="0" dirty="0" smtClean="0">
                          <a:ln>
                            <a:noFill/>
                          </a:ln>
                          <a:solidFill>
                            <a:srgbClr val="000000"/>
                          </a:solidFill>
                          <a:effectLst/>
                          <a:latin typeface="Arial Narrow" pitchFamily="34" charset="0"/>
                          <a:sym typeface="Wingdings"/>
                        </a:rPr>
                        <a:t></a:t>
                      </a:r>
                      <a:endParaRPr kumimoji="0" lang="en-CA" sz="2000" b="0" i="0" u="none" strike="noStrike" cap="none" normalizeH="0" baseline="0" dirty="0" smtClean="0">
                        <a:ln>
                          <a:noFill/>
                        </a:ln>
                        <a:solidFill>
                          <a:srgbClr val="000000"/>
                        </a:solidFill>
                        <a:effectLst/>
                        <a:latin typeface="Arial Narrow" pitchFamily="34" charset="0"/>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endParaRPr kumimoji="0" lang="en-CA" sz="2000" b="0" i="0" u="none" strike="noStrike" cap="none" normalizeH="0" baseline="0" dirty="0" smtClean="0">
                        <a:ln>
                          <a:noFill/>
                        </a:ln>
                        <a:solidFill>
                          <a:srgbClr val="000000"/>
                        </a:solidFill>
                        <a:effectLst/>
                        <a:latin typeface="Arial Narrow"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r>
              <a:tr h="274638">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Platinum Node Lock</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Full tools tied to a machine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$495 (1)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ctr"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$99</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r>
              <a:tr h="246063">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Platinum Floating</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Full tools shared across machines</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$795 (1)</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ctr"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$159</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r>
              <a:tr h="273050">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smtClean="0">
                          <a:ln>
                            <a:noFill/>
                          </a:ln>
                          <a:solidFill>
                            <a:srgbClr val="000000"/>
                          </a:solidFill>
                          <a:effectLst/>
                          <a:latin typeface="Arial Narrow" pitchFamily="34" charset="0"/>
                        </a:rPr>
                        <a:t>Microcontroller Core</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MSP/C2000 code size limited</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FREE</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endParaRPr kumimoji="0" lang="en-CA" sz="2000" b="0" i="0" u="none" strike="noStrike" cap="none" normalizeH="0" baseline="0" dirty="0" smtClean="0">
                        <a:ln>
                          <a:noFill/>
                        </a:ln>
                        <a:solidFill>
                          <a:srgbClr val="000000"/>
                        </a:solidFill>
                        <a:effectLst/>
                        <a:latin typeface="Arial Narrow" pitchFamily="34" charset="0"/>
                      </a:endParaRP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r>
              <a:tr h="273050">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Microcontroller Node Lock</a:t>
                      </a:r>
                    </a:p>
                  </a:txBody>
                  <a:tcPr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MSP/C2000</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l"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$445</a:t>
                      </a: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c>
                  <a:txBody>
                    <a:bodyPr/>
                    <a:lstStyle/>
                    <a:p>
                      <a:pPr marL="0" marR="0" lvl="0" indent="0" algn="ctr" defTabSz="914400" rtl="0" eaLnBrk="0" fontAlgn="base" latinLnBrk="0" hangingPunct="0">
                        <a:lnSpc>
                          <a:spcPct val="80000"/>
                        </a:lnSpc>
                        <a:spcBef>
                          <a:spcPct val="0"/>
                        </a:spcBef>
                        <a:spcAft>
                          <a:spcPct val="0"/>
                        </a:spcAft>
                        <a:buClr>
                          <a:schemeClr val="tx2"/>
                        </a:buClr>
                        <a:buSzPct val="75000"/>
                        <a:buFont typeface="Wingdings" pitchFamily="2" charset="2"/>
                        <a:buNone/>
                        <a:tabLst/>
                      </a:pPr>
                      <a:r>
                        <a:rPr kumimoji="0" lang="en-CA" sz="2000" b="0" i="0" u="none" strike="noStrike" cap="none" normalizeH="0" baseline="0" dirty="0" smtClean="0">
                          <a:ln>
                            <a:noFill/>
                          </a:ln>
                          <a:solidFill>
                            <a:srgbClr val="000000"/>
                          </a:solidFill>
                          <a:effectLst/>
                          <a:latin typeface="Arial Narrow" pitchFamily="34" charset="0"/>
                        </a:rPr>
                        <a:t>$99</a:t>
                      </a:r>
                    </a:p>
                  </a:txBody>
                  <a:tcPr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accent1">
                        <a:lumMod val="90000"/>
                      </a:schemeClr>
                    </a:solidFill>
                  </a:tcPr>
                </a:tc>
              </a:tr>
            </a:tbl>
          </a:graphicData>
        </a:graphic>
      </p:graphicFrame>
      <p:sp>
        <p:nvSpPr>
          <p:cNvPr id="23" name="Text Box 12"/>
          <p:cNvSpPr txBox="1">
            <a:spLocks noChangeArrowheads="1"/>
          </p:cNvSpPr>
          <p:nvPr/>
        </p:nvSpPr>
        <p:spPr bwMode="auto">
          <a:xfrm>
            <a:off x="111456" y="682117"/>
            <a:ext cx="1947863" cy="420688"/>
          </a:xfrm>
          <a:prstGeom prst="rect">
            <a:avLst/>
          </a:prstGeom>
          <a:noFill/>
          <a:ln w="12700">
            <a:noFill/>
            <a:miter lim="800000"/>
            <a:headEnd type="none" w="sm" len="sm"/>
            <a:tailEnd type="none" w="sm" len="sm"/>
          </a:ln>
        </p:spPr>
        <p:txBody>
          <a:bodyPr wrap="none">
            <a:spAutoFit/>
          </a:bodyPr>
          <a:lstStyle/>
          <a:p>
            <a:pPr marL="342900" indent="-342900">
              <a:lnSpc>
                <a:spcPct val="90000"/>
              </a:lnSpc>
              <a:buClr>
                <a:srgbClr val="0066FF"/>
              </a:buClr>
              <a:buSzPct val="75000"/>
              <a:buFont typeface="Wingdings" pitchFamily="2" charset="2"/>
              <a:buChar char=""/>
            </a:pPr>
            <a:r>
              <a:rPr lang="en-US">
                <a:solidFill>
                  <a:srgbClr val="000000"/>
                </a:solidFill>
              </a:rPr>
              <a:t>Licensing</a:t>
            </a:r>
          </a:p>
        </p:txBody>
      </p:sp>
      <p:sp>
        <p:nvSpPr>
          <p:cNvPr id="24" name="Text Box 19"/>
          <p:cNvSpPr txBox="1">
            <a:spLocks noChangeArrowheads="1"/>
          </p:cNvSpPr>
          <p:nvPr/>
        </p:nvSpPr>
        <p:spPr bwMode="auto">
          <a:xfrm>
            <a:off x="492456" y="1144080"/>
            <a:ext cx="6402587" cy="1138773"/>
          </a:xfrm>
          <a:prstGeom prst="rect">
            <a:avLst/>
          </a:prstGeom>
          <a:noFill/>
          <a:ln w="12700">
            <a:noFill/>
            <a:miter lim="800000"/>
            <a:headEnd type="none" w="sm" len="sm"/>
            <a:tailEnd type="none" w="sm" len="sm"/>
          </a:ln>
        </p:spPr>
        <p:txBody>
          <a:bodyPr wrap="none">
            <a:spAutoFit/>
          </a:bodyPr>
          <a:lstStyle/>
          <a:p>
            <a:pPr>
              <a:buFontTx/>
              <a:buChar char="•"/>
            </a:pPr>
            <a:r>
              <a:rPr lang="en-US" sz="2000" dirty="0">
                <a:solidFill>
                  <a:srgbClr val="000000"/>
                </a:solidFill>
                <a:latin typeface="Arial Narrow" pitchFamily="34" charset="0"/>
              </a:rPr>
              <a:t>  Wide variety of options (node locked, floating, time based…)</a:t>
            </a:r>
          </a:p>
          <a:p>
            <a:pPr>
              <a:buFontTx/>
              <a:buChar char="•"/>
            </a:pPr>
            <a:r>
              <a:rPr lang="en-US" sz="2000" dirty="0">
                <a:solidFill>
                  <a:srgbClr val="000000"/>
                </a:solidFill>
                <a:latin typeface="Arial Narrow" pitchFamily="34" charset="0"/>
              </a:rPr>
              <a:t>  All versions (full, DSK, free tools) use same image</a:t>
            </a:r>
          </a:p>
          <a:p>
            <a:pPr>
              <a:buFontTx/>
              <a:buChar char="•"/>
            </a:pPr>
            <a:r>
              <a:rPr lang="en-US" sz="2000" dirty="0">
                <a:solidFill>
                  <a:srgbClr val="000000"/>
                </a:solidFill>
                <a:latin typeface="Arial Narrow" pitchFamily="34" charset="0"/>
              </a:rPr>
              <a:t>  Updates readily available via the </a:t>
            </a:r>
            <a:r>
              <a:rPr lang="en-US" sz="2000" dirty="0" smtClean="0">
                <a:solidFill>
                  <a:srgbClr val="000000"/>
                </a:solidFill>
                <a:latin typeface="Arial Narrow" pitchFamily="34" charset="0"/>
              </a:rPr>
              <a:t>internet</a:t>
            </a:r>
          </a:p>
        </p:txBody>
      </p:sp>
      <p:sp>
        <p:nvSpPr>
          <p:cNvPr id="25" name="Text Box 20"/>
          <p:cNvSpPr txBox="1">
            <a:spLocks noChangeArrowheads="1"/>
          </p:cNvSpPr>
          <p:nvPr/>
        </p:nvSpPr>
        <p:spPr bwMode="auto">
          <a:xfrm>
            <a:off x="111456" y="2383808"/>
            <a:ext cx="1558925" cy="420688"/>
          </a:xfrm>
          <a:prstGeom prst="rect">
            <a:avLst/>
          </a:prstGeom>
          <a:noFill/>
          <a:ln w="12700">
            <a:noFill/>
            <a:miter lim="800000"/>
            <a:headEnd type="none" w="sm" len="sm"/>
            <a:tailEnd type="none" w="sm" len="sm"/>
          </a:ln>
        </p:spPr>
        <p:txBody>
          <a:bodyPr wrap="none">
            <a:spAutoFit/>
          </a:bodyPr>
          <a:lstStyle/>
          <a:p>
            <a:pPr marL="342900" indent="-342900">
              <a:lnSpc>
                <a:spcPct val="90000"/>
              </a:lnSpc>
              <a:buClr>
                <a:srgbClr val="0066FF"/>
              </a:buClr>
              <a:buSzPct val="75000"/>
              <a:buFont typeface="Wingdings" pitchFamily="2" charset="2"/>
              <a:buChar char=""/>
            </a:pPr>
            <a:r>
              <a:rPr lang="en-US" dirty="0">
                <a:solidFill>
                  <a:srgbClr val="000000"/>
                </a:solidFill>
              </a:rPr>
              <a:t>Pricing</a:t>
            </a:r>
          </a:p>
        </p:txBody>
      </p:sp>
      <p:sp>
        <p:nvSpPr>
          <p:cNvPr id="26" name="Text Box 61"/>
          <p:cNvSpPr txBox="1">
            <a:spLocks noChangeArrowheads="1"/>
          </p:cNvSpPr>
          <p:nvPr/>
        </p:nvSpPr>
        <p:spPr bwMode="auto">
          <a:xfrm>
            <a:off x="492456" y="2841008"/>
            <a:ext cx="6112571" cy="738664"/>
          </a:xfrm>
          <a:prstGeom prst="rect">
            <a:avLst/>
          </a:prstGeom>
          <a:noFill/>
          <a:ln w="12700">
            <a:noFill/>
            <a:miter lim="800000"/>
            <a:headEnd type="none" w="sm" len="sm"/>
            <a:tailEnd type="none" w="sm" len="sm"/>
          </a:ln>
        </p:spPr>
        <p:txBody>
          <a:bodyPr wrap="none">
            <a:spAutoFit/>
          </a:bodyPr>
          <a:lstStyle/>
          <a:p>
            <a:pPr>
              <a:buFontTx/>
              <a:buChar char="•"/>
            </a:pPr>
            <a:r>
              <a:rPr lang="en-US" sz="2000" dirty="0">
                <a:solidFill>
                  <a:srgbClr val="000000"/>
                </a:solidFill>
                <a:latin typeface="Arial Narrow" pitchFamily="34" charset="0"/>
              </a:rPr>
              <a:t>  </a:t>
            </a:r>
            <a:r>
              <a:rPr lang="en-US" sz="2000" dirty="0" smtClean="0">
                <a:solidFill>
                  <a:srgbClr val="000000"/>
                </a:solidFill>
                <a:latin typeface="Arial Narrow" pitchFamily="34" charset="0"/>
              </a:rPr>
              <a:t>Reasonable </a:t>
            </a:r>
            <a:r>
              <a:rPr lang="en-US" sz="2000" dirty="0">
                <a:solidFill>
                  <a:srgbClr val="000000"/>
                </a:solidFill>
                <a:latin typeface="Arial Narrow" pitchFamily="34" charset="0"/>
              </a:rPr>
              <a:t>pricing – includes FREE options noted </a:t>
            </a:r>
            <a:r>
              <a:rPr lang="en-US" sz="2000" dirty="0" smtClean="0">
                <a:solidFill>
                  <a:srgbClr val="000000"/>
                </a:solidFill>
                <a:latin typeface="Arial Narrow" pitchFamily="34" charset="0"/>
              </a:rPr>
              <a:t>below</a:t>
            </a:r>
          </a:p>
          <a:p>
            <a:pPr>
              <a:buFontTx/>
              <a:buChar char="•"/>
            </a:pPr>
            <a:r>
              <a:rPr lang="en-US" sz="2000" dirty="0" smtClean="0">
                <a:solidFill>
                  <a:srgbClr val="000000"/>
                </a:solidFill>
                <a:latin typeface="Arial Narrow" pitchFamily="34" charset="0"/>
              </a:rPr>
              <a:t>  Annual subscription – $99  </a:t>
            </a:r>
            <a:r>
              <a:rPr lang="en-US" sz="1800" b="0" i="1" dirty="0" smtClean="0">
                <a:solidFill>
                  <a:srgbClr val="000000"/>
                </a:solidFill>
                <a:latin typeface="Arial Narrow" pitchFamily="34" charset="0"/>
              </a:rPr>
              <a:t>($149 for floating)</a:t>
            </a:r>
            <a:endParaRPr lang="en-US" sz="2000" b="0" i="1" dirty="0" smtClean="0">
              <a:solidFill>
                <a:srgbClr val="000000"/>
              </a:solidFill>
              <a:latin typeface="Arial Narrow" pitchFamily="34" charset="0"/>
            </a:endParaRPr>
          </a:p>
        </p:txBody>
      </p:sp>
      <p:sp>
        <p:nvSpPr>
          <p:cNvPr id="27" name="TextBox 18"/>
          <p:cNvSpPr txBox="1">
            <a:spLocks noChangeArrowheads="1"/>
          </p:cNvSpPr>
          <p:nvPr/>
        </p:nvSpPr>
        <p:spPr bwMode="auto">
          <a:xfrm>
            <a:off x="990600" y="6238875"/>
            <a:ext cx="6737742" cy="313932"/>
          </a:xfrm>
          <a:prstGeom prst="rect">
            <a:avLst/>
          </a:prstGeom>
          <a:noFill/>
          <a:ln w="9525">
            <a:noFill/>
            <a:miter lim="800000"/>
            <a:headEnd/>
            <a:tailEnd/>
          </a:ln>
        </p:spPr>
        <p:txBody>
          <a:bodyPr wrap="none">
            <a:spAutoFit/>
          </a:bodyPr>
          <a:lstStyle/>
          <a:p>
            <a:r>
              <a:rPr lang="en-CA" sz="1800" b="0" dirty="0">
                <a:solidFill>
                  <a:srgbClr val="000000"/>
                </a:solidFill>
                <a:latin typeface="Arial Narrow" pitchFamily="34" charset="0"/>
                <a:sym typeface="Wingdings" pitchFamily="2" charset="2"/>
              </a:rPr>
              <a:t> - recommended option: purchase </a:t>
            </a:r>
            <a:r>
              <a:rPr lang="en-CA" sz="1800" b="0" dirty="0" smtClean="0">
                <a:solidFill>
                  <a:srgbClr val="000000"/>
                </a:solidFill>
                <a:latin typeface="Arial Narrow" pitchFamily="34" charset="0"/>
                <a:sym typeface="Wingdings" pitchFamily="2" charset="2"/>
              </a:rPr>
              <a:t>Dev Kit, use XDS100v1-2, </a:t>
            </a:r>
            <a:r>
              <a:rPr lang="en-CA" sz="1800" b="0" dirty="0">
                <a:solidFill>
                  <a:srgbClr val="000000"/>
                </a:solidFill>
                <a:latin typeface="Arial Narrow" pitchFamily="34" charset="0"/>
                <a:sym typeface="Wingdings" pitchFamily="2" charset="2"/>
              </a:rPr>
              <a:t>&amp; Free </a:t>
            </a:r>
            <a:r>
              <a:rPr lang="en-CA" sz="1800" b="0" dirty="0" smtClean="0">
                <a:solidFill>
                  <a:srgbClr val="000000"/>
                </a:solidFill>
                <a:latin typeface="Arial Narrow" pitchFamily="34" charset="0"/>
                <a:sym typeface="Wingdings" pitchFamily="2" charset="2"/>
              </a:rPr>
              <a:t>CCSv5</a:t>
            </a:r>
            <a:endParaRPr lang="en-US" sz="1800" dirty="0">
              <a:solidFill>
                <a:srgbClr val="000000"/>
              </a:solidFill>
            </a:endParaRPr>
          </a:p>
        </p:txBody>
      </p:sp>
      <p:pic>
        <p:nvPicPr>
          <p:cNvPr id="28" name="Picture 2" descr="C:\Documents and Settings\a0159877\Desktop\SYSBIOS Snaps\extra\ccs_plat_node_lock.png"/>
          <p:cNvPicPr>
            <a:picLocks noChangeAspect="1" noChangeArrowheads="1"/>
          </p:cNvPicPr>
          <p:nvPr/>
        </p:nvPicPr>
        <p:blipFill>
          <a:blip r:embed="rId5" cstate="print"/>
          <a:srcRect/>
          <a:stretch>
            <a:fillRect/>
          </a:stretch>
        </p:blipFill>
        <p:spPr bwMode="auto">
          <a:xfrm>
            <a:off x="7203744" y="626716"/>
            <a:ext cx="1635456" cy="2570002"/>
          </a:xfrm>
          <a:prstGeom prst="rect">
            <a:avLst/>
          </a:prstGeom>
          <a:noFill/>
          <a:ln w="19050">
            <a:solidFill>
              <a:schemeClr val="tx1"/>
            </a:solidFill>
          </a:ln>
          <a:effectLst>
            <a:outerShdw blurRad="50800" dist="88900" dir="2700000" algn="tl" rotWithShape="0">
              <a:prstClr val="black">
                <a:alpha val="40000"/>
              </a:prstClr>
            </a:outerShdw>
          </a:effectLst>
        </p:spPr>
      </p:pic>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4"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5" action="ppaction://hlinksldjump"/>
          </p:cNvPr>
          <p:cNvSpPr txBox="1">
            <a:spLocks noChangeArrowheads="1"/>
          </p:cNvSpPr>
          <p:nvPr>
            <p:custDataLst>
              <p:tags r:id="rId3"/>
            </p:custDataLst>
          </p:nvPr>
        </p:nvSpPr>
        <p:spPr bwMode="auto">
          <a:xfrm>
            <a:off x="323850" y="72074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6">
            <a:hlinkClick r:id="rId16" action="ppaction://hlinksldjump"/>
          </p:cNvPr>
          <p:cNvSpPr txBox="1">
            <a:spLocks noChangeArrowheads="1"/>
          </p:cNvSpPr>
          <p:nvPr>
            <p:custDataLst>
              <p:tags r:id="rId4"/>
            </p:custDataLst>
          </p:nvPr>
        </p:nvSpPr>
        <p:spPr bwMode="auto">
          <a:xfrm>
            <a:off x="819150" y="1268562"/>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Functional Overview</a:t>
            </a:r>
            <a:endParaRPr lang="en-US" dirty="0">
              <a:solidFill>
                <a:srgbClr val="000000"/>
              </a:solidFill>
            </a:endParaRPr>
          </a:p>
        </p:txBody>
      </p:sp>
      <p:sp>
        <p:nvSpPr>
          <p:cNvPr id="11" name="Text Box 6">
            <a:hlinkClick r:id="rId17" action="ppaction://hlinksldjump"/>
          </p:cNvPr>
          <p:cNvSpPr txBox="1">
            <a:spLocks noChangeArrowheads="1"/>
          </p:cNvSpPr>
          <p:nvPr>
            <p:custDataLst>
              <p:tags r:id="rId5"/>
            </p:custDataLst>
          </p:nvPr>
        </p:nvSpPr>
        <p:spPr bwMode="auto">
          <a:xfrm>
            <a:off x="819150" y="1674390"/>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Perspectives</a:t>
            </a:r>
            <a:endParaRPr lang="en-US" dirty="0">
              <a:solidFill>
                <a:srgbClr val="000000"/>
              </a:solidFill>
            </a:endParaRPr>
          </a:p>
        </p:txBody>
      </p:sp>
      <p:sp>
        <p:nvSpPr>
          <p:cNvPr id="12" name="Text Box 6">
            <a:hlinkClick r:id="rId18" action="ppaction://hlinksldjump"/>
          </p:cNvPr>
          <p:cNvSpPr txBox="1">
            <a:spLocks noChangeArrowheads="1"/>
          </p:cNvSpPr>
          <p:nvPr>
            <p:custDataLst>
              <p:tags r:id="rId6"/>
            </p:custDataLst>
          </p:nvPr>
        </p:nvSpPr>
        <p:spPr bwMode="auto">
          <a:xfrm>
            <a:off x="819150" y="208021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Projects</a:t>
            </a:r>
            <a:endParaRPr lang="en-US" dirty="0">
              <a:solidFill>
                <a:srgbClr val="000000"/>
              </a:solidFill>
            </a:endParaRPr>
          </a:p>
        </p:txBody>
      </p:sp>
      <p:sp>
        <p:nvSpPr>
          <p:cNvPr id="13" name="Text Box 6">
            <a:hlinkClick r:id="rId19" action="ppaction://hlinksldjump"/>
          </p:cNvPr>
          <p:cNvSpPr txBox="1">
            <a:spLocks noChangeArrowheads="1"/>
          </p:cNvSpPr>
          <p:nvPr>
            <p:custDataLst>
              <p:tags r:id="rId7"/>
            </p:custDataLst>
          </p:nvPr>
        </p:nvSpPr>
        <p:spPr bwMode="auto">
          <a:xfrm>
            <a:off x="819150" y="248604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Target Configuration</a:t>
            </a:r>
            <a:endParaRPr lang="en-US" dirty="0">
              <a:solidFill>
                <a:srgbClr val="000000"/>
              </a:solidFill>
            </a:endParaRPr>
          </a:p>
        </p:txBody>
      </p:sp>
      <p:sp>
        <p:nvSpPr>
          <p:cNvPr id="14" name="Text Box 6">
            <a:hlinkClick r:id="rId20" action="ppaction://hlinksldjump"/>
          </p:cNvPr>
          <p:cNvSpPr txBox="1">
            <a:spLocks noChangeArrowheads="1"/>
          </p:cNvSpPr>
          <p:nvPr>
            <p:custDataLst>
              <p:tags r:id="rId8"/>
            </p:custDataLst>
          </p:nvPr>
        </p:nvSpPr>
        <p:spPr bwMode="auto">
          <a:xfrm>
            <a:off x="819150" y="289187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Build Config &amp; Options</a:t>
            </a:r>
            <a:endParaRPr lang="en-US" dirty="0">
              <a:solidFill>
                <a:srgbClr val="000000"/>
              </a:solidFill>
            </a:endParaRPr>
          </a:p>
        </p:txBody>
      </p:sp>
      <p:sp>
        <p:nvSpPr>
          <p:cNvPr id="15" name="Text Box 6">
            <a:hlinkClick r:id="rId21" action="ppaction://hlinksldjump"/>
          </p:cNvPr>
          <p:cNvSpPr txBox="1">
            <a:spLocks noChangeArrowheads="1"/>
          </p:cNvSpPr>
          <p:nvPr>
            <p:custDataLst>
              <p:tags r:id="rId9"/>
            </p:custDataLst>
          </p:nvPr>
        </p:nvSpPr>
        <p:spPr bwMode="auto">
          <a:xfrm>
            <a:off x="819150" y="329770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Licensing/Pricing</a:t>
            </a:r>
            <a:endParaRPr lang="en-US" dirty="0">
              <a:solidFill>
                <a:srgbClr val="000000"/>
              </a:solidFill>
            </a:endParaRPr>
          </a:p>
        </p:txBody>
      </p:sp>
      <p:sp>
        <p:nvSpPr>
          <p:cNvPr id="16" name="Text Box 5">
            <a:hlinkClick r:id="rId22" action="ppaction://hlinksldjump"/>
          </p:cNvPr>
          <p:cNvSpPr txBox="1">
            <a:spLocks noChangeArrowheads="1"/>
          </p:cNvSpPr>
          <p:nvPr>
            <p:custDataLst>
              <p:tags r:id="rId10"/>
            </p:custDataLst>
          </p:nvPr>
        </p:nvSpPr>
        <p:spPr bwMode="auto">
          <a:xfrm>
            <a:off x="823273" y="3703529"/>
            <a:ext cx="4600575" cy="439737"/>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dirty="0" smtClean="0">
                <a:solidFill>
                  <a:srgbClr val="000000"/>
                </a:solidFill>
              </a:rPr>
              <a:t>CCSv4 – For More Info…</a:t>
            </a:r>
            <a:endParaRPr lang="en-US" dirty="0">
              <a:solidFill>
                <a:srgbClr val="000000"/>
              </a:solidFill>
            </a:endParaRPr>
          </a:p>
        </p:txBody>
      </p:sp>
      <p:sp>
        <p:nvSpPr>
          <p:cNvPr id="17" name="Text Box 4">
            <a:hlinkClick r:id="rId23" action="ppaction://hlinksldjump"/>
          </p:cNvPr>
          <p:cNvSpPr txBox="1">
            <a:spLocks noChangeArrowheads="1"/>
          </p:cNvSpPr>
          <p:nvPr>
            <p:custDataLst>
              <p:tags r:id="rId11"/>
            </p:custDataLst>
          </p:nvPr>
        </p:nvSpPr>
        <p:spPr bwMode="auto">
          <a:xfrm>
            <a:off x="323850" y="4285571"/>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8" name="Text Box 4">
            <a:hlinkClick r:id="rId24" action="ppaction://hlinksldjump"/>
          </p:cNvPr>
          <p:cNvSpPr txBox="1">
            <a:spLocks noChangeArrowheads="1"/>
          </p:cNvSpPr>
          <p:nvPr>
            <p:custDataLst>
              <p:tags r:id="rId12"/>
            </p:custDataLst>
          </p:nvPr>
        </p:nvSpPr>
        <p:spPr bwMode="auto">
          <a:xfrm>
            <a:off x="323850" y="4860373"/>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fontScale="90000"/>
          </a:bodyPr>
          <a:lstStyle/>
          <a:p>
            <a:r>
              <a:rPr lang="en-US" dirty="0" smtClean="0"/>
              <a:t>CCSv5 </a:t>
            </a:r>
            <a:r>
              <a:rPr lang="en-US" dirty="0" smtClean="0"/>
              <a:t>– For More Info…</a:t>
            </a:r>
          </a:p>
        </p:txBody>
      </p:sp>
      <p:sp>
        <p:nvSpPr>
          <p:cNvPr id="9"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22</a:t>
            </a:r>
            <a:endParaRPr lang="en-US" sz="1000" b="0" dirty="0" smtClean="0">
              <a:solidFill>
                <a:schemeClr val="tx2"/>
              </a:solidFill>
              <a:effectLst/>
              <a:latin typeface="Arial"/>
            </a:endParaRPr>
          </a:p>
        </p:txBody>
      </p:sp>
      <p:pic>
        <p:nvPicPr>
          <p:cNvPr id="10"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pic>
        <p:nvPicPr>
          <p:cNvPr id="8" name="Picture 2"/>
          <p:cNvPicPr>
            <a:picLocks noChangeAspect="1" noChangeArrowheads="1"/>
          </p:cNvPicPr>
          <p:nvPr/>
        </p:nvPicPr>
        <p:blipFill>
          <a:blip r:embed="rId5" cstate="print"/>
          <a:srcRect/>
          <a:stretch>
            <a:fillRect/>
          </a:stretch>
        </p:blipFill>
        <p:spPr bwMode="auto">
          <a:xfrm>
            <a:off x="228600" y="990600"/>
            <a:ext cx="4225051" cy="4343400"/>
          </a:xfrm>
          <a:prstGeom prst="rect">
            <a:avLst/>
          </a:prstGeom>
          <a:noFill/>
          <a:ln w="12700">
            <a:solidFill>
              <a:schemeClr val="tx1"/>
            </a:solidFill>
            <a:miter lim="800000"/>
            <a:headEnd/>
            <a:tailEnd/>
          </a:ln>
          <a:effectLst>
            <a:outerShdw blurRad="50800" dist="76200" dir="2700000" algn="tl" rotWithShape="0">
              <a:prstClr val="black">
                <a:alpha val="40000"/>
              </a:prstClr>
            </a:outerShdw>
          </a:effectLst>
        </p:spPr>
      </p:pic>
      <p:pic>
        <p:nvPicPr>
          <p:cNvPr id="11" name="Picture 3"/>
          <p:cNvPicPr>
            <a:picLocks noChangeAspect="1" noChangeArrowheads="1"/>
          </p:cNvPicPr>
          <p:nvPr/>
        </p:nvPicPr>
        <p:blipFill>
          <a:blip r:embed="rId6" cstate="print"/>
          <a:srcRect/>
          <a:stretch>
            <a:fillRect/>
          </a:stretch>
        </p:blipFill>
        <p:spPr bwMode="auto">
          <a:xfrm>
            <a:off x="4038600" y="1524000"/>
            <a:ext cx="4724400" cy="5112327"/>
          </a:xfrm>
          <a:prstGeom prst="rect">
            <a:avLst/>
          </a:prstGeom>
          <a:noFill/>
          <a:ln w="12700">
            <a:solidFill>
              <a:schemeClr val="tx1"/>
            </a:solidFill>
            <a:miter lim="800000"/>
            <a:headEnd/>
            <a:tailEnd/>
          </a:ln>
          <a:effectLst>
            <a:outerShdw blurRad="50800" dist="76200" dir="2700000" algn="tl" rotWithShape="0">
              <a:prstClr val="black">
                <a:alpha val="40000"/>
              </a:prstClr>
            </a:outerShdw>
          </a:effectLst>
        </p:spPr>
      </p:pic>
      <p:sp>
        <p:nvSpPr>
          <p:cNvPr id="12" name="TextBox 11"/>
          <p:cNvSpPr txBox="1"/>
          <p:nvPr/>
        </p:nvSpPr>
        <p:spPr>
          <a:xfrm>
            <a:off x="146712" y="713096"/>
            <a:ext cx="5126724" cy="264688"/>
          </a:xfrm>
          <a:prstGeom prst="rect">
            <a:avLst/>
          </a:prstGeom>
          <a:noFill/>
        </p:spPr>
        <p:txBody>
          <a:bodyPr wrap="none" rtlCol="0" anchor="ctr" anchorCtr="0">
            <a:spAutoFit/>
          </a:bodyPr>
          <a:lstStyle/>
          <a:p>
            <a:r>
              <a:rPr lang="en-US" sz="1400" dirty="0" smtClean="0">
                <a:latin typeface="Arial Narrow" pitchFamily="34" charset="0"/>
              </a:rPr>
              <a:t>http://processors.wiki.ti.com/index.php/CCSv5_Getting_Started_Guide</a:t>
            </a:r>
            <a:endParaRPr lang="en-US" sz="1400" dirty="0" smtClean="0">
              <a:solidFill>
                <a:schemeClr val="dk1"/>
              </a:solidFill>
              <a:latin typeface="Arial Narrow" pitchFamily="34" charset="0"/>
            </a:endParaRPr>
          </a:p>
        </p:txBody>
      </p:sp>
      <p:sp>
        <p:nvSpPr>
          <p:cNvPr id="13" name="TextBox 12"/>
          <p:cNvSpPr txBox="1"/>
          <p:nvPr/>
        </p:nvSpPr>
        <p:spPr>
          <a:xfrm>
            <a:off x="4529147" y="1246496"/>
            <a:ext cx="4614853" cy="264688"/>
          </a:xfrm>
          <a:prstGeom prst="rect">
            <a:avLst/>
          </a:prstGeom>
          <a:noFill/>
        </p:spPr>
        <p:txBody>
          <a:bodyPr wrap="none" rtlCol="0" anchor="ctr" anchorCtr="0">
            <a:spAutoFit/>
          </a:bodyPr>
          <a:lstStyle/>
          <a:p>
            <a:r>
              <a:rPr lang="en-US" sz="1400" dirty="0" smtClean="0">
                <a:latin typeface="Arial Narrow" pitchFamily="34" charset="0"/>
              </a:rPr>
              <a:t>http://processors.wiki.ti.com/index.php/Video_Tutorials_CCSv5</a:t>
            </a:r>
            <a:endParaRPr lang="en-US" sz="1400" dirty="0" smtClean="0">
              <a:solidFill>
                <a:schemeClr val="dk1"/>
              </a:solidFill>
              <a:latin typeface="Arial Narrow" pitchFamily="34" charset="0"/>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7"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8" action="ppaction://hlinksldjump"/>
          </p:cNvPr>
          <p:cNvSpPr txBox="1">
            <a:spLocks noChangeArrowheads="1"/>
          </p:cNvSpPr>
          <p:nvPr>
            <p:custDataLst>
              <p:tags r:id="rId3"/>
            </p:custDataLst>
          </p:nvPr>
        </p:nvSpPr>
        <p:spPr bwMode="auto">
          <a:xfrm>
            <a:off x="323850" y="72074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3">
            <a:hlinkClick r:id="rId19" action="ppaction://hlinksldjump"/>
          </p:cNvPr>
          <p:cNvSpPr txBox="1">
            <a:spLocks noChangeArrowheads="1"/>
          </p:cNvSpPr>
          <p:nvPr>
            <p:custDataLst>
              <p:tags r:id="rId4"/>
            </p:custDataLst>
          </p:nvPr>
        </p:nvSpPr>
        <p:spPr bwMode="auto">
          <a:xfrm>
            <a:off x="304800" y="1295549"/>
            <a:ext cx="5562600" cy="495300"/>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1" name="Text Box 6">
            <a:hlinkClick r:id="rId20" action="ppaction://hlinksldjump"/>
          </p:cNvPr>
          <p:cNvSpPr txBox="1">
            <a:spLocks noChangeArrowheads="1"/>
          </p:cNvSpPr>
          <p:nvPr>
            <p:custDataLst>
              <p:tags r:id="rId5"/>
            </p:custDataLst>
          </p:nvPr>
        </p:nvSpPr>
        <p:spPr bwMode="auto">
          <a:xfrm>
            <a:off x="819150" y="1875114"/>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Overview</a:t>
            </a:r>
            <a:endParaRPr lang="en-US" dirty="0">
              <a:solidFill>
                <a:srgbClr val="000000"/>
              </a:solidFill>
            </a:endParaRPr>
          </a:p>
        </p:txBody>
      </p:sp>
      <p:sp>
        <p:nvSpPr>
          <p:cNvPr id="12" name="Text Box 6">
            <a:hlinkClick r:id="rId21" action="ppaction://hlinksldjump"/>
          </p:cNvPr>
          <p:cNvSpPr txBox="1">
            <a:spLocks noChangeArrowheads="1"/>
          </p:cNvSpPr>
          <p:nvPr>
            <p:custDataLst>
              <p:tags r:id="rId6"/>
            </p:custDataLst>
          </p:nvPr>
        </p:nvSpPr>
        <p:spPr bwMode="auto">
          <a:xfrm>
            <a:off x="819150" y="228094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DSP/BIOS vs. SYS/BIOS</a:t>
            </a:r>
            <a:endParaRPr lang="en-US" dirty="0">
              <a:solidFill>
                <a:srgbClr val="000000"/>
              </a:solidFill>
            </a:endParaRPr>
          </a:p>
        </p:txBody>
      </p:sp>
      <p:sp>
        <p:nvSpPr>
          <p:cNvPr id="13" name="Text Box 6">
            <a:hlinkClick r:id="rId22" action="ppaction://hlinksldjump"/>
          </p:cNvPr>
          <p:cNvSpPr txBox="1">
            <a:spLocks noChangeArrowheads="1"/>
          </p:cNvSpPr>
          <p:nvPr>
            <p:custDataLst>
              <p:tags r:id="rId7"/>
            </p:custDataLst>
          </p:nvPr>
        </p:nvSpPr>
        <p:spPr bwMode="auto">
          <a:xfrm>
            <a:off x="819150" y="268676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Threads &amp; Scheduling</a:t>
            </a:r>
            <a:endParaRPr lang="en-US" dirty="0">
              <a:solidFill>
                <a:srgbClr val="000000"/>
              </a:solidFill>
            </a:endParaRPr>
          </a:p>
        </p:txBody>
      </p:sp>
      <p:sp>
        <p:nvSpPr>
          <p:cNvPr id="14" name="Text Box 6">
            <a:hlinkClick r:id="rId23" action="ppaction://hlinksldjump"/>
          </p:cNvPr>
          <p:cNvSpPr txBox="1">
            <a:spLocks noChangeArrowheads="1"/>
          </p:cNvSpPr>
          <p:nvPr>
            <p:custDataLst>
              <p:tags r:id="rId8"/>
            </p:custDataLst>
          </p:nvPr>
        </p:nvSpPr>
        <p:spPr bwMode="auto">
          <a:xfrm>
            <a:off x="819150" y="309259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Creating A BIOS Thread</a:t>
            </a:r>
            <a:endParaRPr lang="en-US" dirty="0">
              <a:solidFill>
                <a:srgbClr val="000000"/>
              </a:solidFill>
            </a:endParaRPr>
          </a:p>
        </p:txBody>
      </p:sp>
      <p:sp>
        <p:nvSpPr>
          <p:cNvPr id="15" name="Text Box 6">
            <a:hlinkClick r:id="rId24" action="ppaction://hlinksldjump"/>
          </p:cNvPr>
          <p:cNvSpPr txBox="1">
            <a:spLocks noChangeArrowheads="1"/>
          </p:cNvSpPr>
          <p:nvPr>
            <p:custDataLst>
              <p:tags r:id="rId9"/>
            </p:custDataLst>
          </p:nvPr>
        </p:nvSpPr>
        <p:spPr bwMode="auto">
          <a:xfrm>
            <a:off x="819150" y="349842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System Timeline</a:t>
            </a:r>
            <a:endParaRPr lang="en-US" dirty="0">
              <a:solidFill>
                <a:srgbClr val="000000"/>
              </a:solidFill>
            </a:endParaRPr>
          </a:p>
        </p:txBody>
      </p:sp>
      <p:sp>
        <p:nvSpPr>
          <p:cNvPr id="16" name="Text Box 6">
            <a:hlinkClick r:id="rId25" action="ppaction://hlinksldjump"/>
          </p:cNvPr>
          <p:cNvSpPr txBox="1">
            <a:spLocks noChangeArrowheads="1"/>
          </p:cNvSpPr>
          <p:nvPr>
            <p:custDataLst>
              <p:tags r:id="rId10"/>
            </p:custDataLst>
          </p:nvPr>
        </p:nvSpPr>
        <p:spPr bwMode="auto">
          <a:xfrm>
            <a:off x="819150" y="390425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Real-Time Analysis Tools</a:t>
            </a:r>
            <a:endParaRPr lang="en-US" dirty="0">
              <a:solidFill>
                <a:srgbClr val="000000"/>
              </a:solidFill>
            </a:endParaRPr>
          </a:p>
        </p:txBody>
      </p:sp>
      <p:sp>
        <p:nvSpPr>
          <p:cNvPr id="17" name="Text Box 6">
            <a:hlinkClick r:id="rId26" action="ppaction://hlinksldjump"/>
          </p:cNvPr>
          <p:cNvSpPr txBox="1">
            <a:spLocks noChangeArrowheads="1"/>
          </p:cNvSpPr>
          <p:nvPr>
            <p:custDataLst>
              <p:tags r:id="rId11"/>
            </p:custDataLst>
          </p:nvPr>
        </p:nvSpPr>
        <p:spPr bwMode="auto">
          <a:xfrm>
            <a:off x="819150" y="431008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Create A New Project</a:t>
            </a:r>
            <a:endParaRPr lang="en-US" dirty="0">
              <a:solidFill>
                <a:srgbClr val="000000"/>
              </a:solidFill>
            </a:endParaRPr>
          </a:p>
        </p:txBody>
      </p:sp>
      <p:sp>
        <p:nvSpPr>
          <p:cNvPr id="18" name="Text Box 6">
            <a:hlinkClick r:id="rId27" action="ppaction://hlinksldjump"/>
          </p:cNvPr>
          <p:cNvSpPr txBox="1">
            <a:spLocks noChangeArrowheads="1"/>
          </p:cNvSpPr>
          <p:nvPr>
            <p:custDataLst>
              <p:tags r:id="rId12"/>
            </p:custDataLst>
          </p:nvPr>
        </p:nvSpPr>
        <p:spPr bwMode="auto">
          <a:xfrm>
            <a:off x="819150" y="471590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BIOS Configuration (.CFG)</a:t>
            </a:r>
            <a:endParaRPr lang="en-US" dirty="0">
              <a:solidFill>
                <a:srgbClr val="000000"/>
              </a:solidFill>
            </a:endParaRPr>
          </a:p>
        </p:txBody>
      </p:sp>
      <p:sp>
        <p:nvSpPr>
          <p:cNvPr id="19" name="Text Box 6">
            <a:hlinkClick r:id="rId28" action="ppaction://hlinksldjump"/>
          </p:cNvPr>
          <p:cNvSpPr txBox="1">
            <a:spLocks noChangeArrowheads="1"/>
          </p:cNvSpPr>
          <p:nvPr>
            <p:custDataLst>
              <p:tags r:id="rId13"/>
            </p:custDataLst>
          </p:nvPr>
        </p:nvSpPr>
        <p:spPr bwMode="auto">
          <a:xfrm>
            <a:off x="819150" y="512173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Platforms</a:t>
            </a:r>
            <a:endParaRPr lang="en-US" dirty="0">
              <a:solidFill>
                <a:srgbClr val="000000"/>
              </a:solidFill>
            </a:endParaRPr>
          </a:p>
        </p:txBody>
      </p:sp>
      <p:sp>
        <p:nvSpPr>
          <p:cNvPr id="20" name="Text Box 6">
            <a:hlinkClick r:id="rId29" action="ppaction://hlinksldjump"/>
          </p:cNvPr>
          <p:cNvSpPr txBox="1">
            <a:spLocks noChangeArrowheads="1"/>
          </p:cNvSpPr>
          <p:nvPr>
            <p:custDataLst>
              <p:tags r:id="rId14"/>
            </p:custDataLst>
          </p:nvPr>
        </p:nvSpPr>
        <p:spPr bwMode="auto">
          <a:xfrm>
            <a:off x="819150" y="552756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For More Info…</a:t>
            </a:r>
            <a:endParaRPr lang="en-US" dirty="0">
              <a:solidFill>
                <a:srgbClr val="000000"/>
              </a:solidFill>
            </a:endParaRPr>
          </a:p>
        </p:txBody>
      </p:sp>
      <p:sp>
        <p:nvSpPr>
          <p:cNvPr id="21" name="Text Box 4">
            <a:hlinkClick r:id="rId30" action="ppaction://hlinksldjump"/>
          </p:cNvPr>
          <p:cNvSpPr txBox="1">
            <a:spLocks noChangeArrowheads="1"/>
          </p:cNvSpPr>
          <p:nvPr>
            <p:custDataLst>
              <p:tags r:id="rId15"/>
            </p:custDataLst>
          </p:nvPr>
        </p:nvSpPr>
        <p:spPr bwMode="auto">
          <a:xfrm>
            <a:off x="323850" y="5960381"/>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7"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8" action="ppaction://hlinksldjump"/>
          </p:cNvPr>
          <p:cNvSpPr txBox="1">
            <a:spLocks noChangeArrowheads="1"/>
          </p:cNvSpPr>
          <p:nvPr>
            <p:custDataLst>
              <p:tags r:id="rId3"/>
            </p:custDataLst>
          </p:nvPr>
        </p:nvSpPr>
        <p:spPr bwMode="auto">
          <a:xfrm>
            <a:off x="323850" y="72074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4">
            <a:hlinkClick r:id="rId19" action="ppaction://hlinksldjump"/>
          </p:cNvPr>
          <p:cNvSpPr txBox="1">
            <a:spLocks noChangeArrowheads="1"/>
          </p:cNvSpPr>
          <p:nvPr>
            <p:custDataLst>
              <p:tags r:id="rId4"/>
            </p:custDataLst>
          </p:nvPr>
        </p:nvSpPr>
        <p:spPr bwMode="auto">
          <a:xfrm>
            <a:off x="323850" y="1295549"/>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1" name="Text Box 5">
            <a:hlinkClick r:id="rId20" action="ppaction://hlinksldjump"/>
          </p:cNvPr>
          <p:cNvSpPr txBox="1">
            <a:spLocks noChangeArrowheads="1"/>
          </p:cNvSpPr>
          <p:nvPr>
            <p:custDataLst>
              <p:tags r:id="rId5"/>
            </p:custDataLst>
          </p:nvPr>
        </p:nvSpPr>
        <p:spPr bwMode="auto">
          <a:xfrm>
            <a:off x="823273" y="1843364"/>
            <a:ext cx="4600575" cy="439737"/>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Overview</a:t>
            </a:r>
            <a:endParaRPr lang="en-US" dirty="0">
              <a:solidFill>
                <a:srgbClr val="000000"/>
              </a:solidFill>
            </a:endParaRPr>
          </a:p>
        </p:txBody>
      </p:sp>
      <p:sp>
        <p:nvSpPr>
          <p:cNvPr id="12" name="Text Box 6">
            <a:hlinkClick r:id="rId21" action="ppaction://hlinksldjump"/>
          </p:cNvPr>
          <p:cNvSpPr txBox="1">
            <a:spLocks noChangeArrowheads="1"/>
          </p:cNvSpPr>
          <p:nvPr>
            <p:custDataLst>
              <p:tags r:id="rId6"/>
            </p:custDataLst>
          </p:nvPr>
        </p:nvSpPr>
        <p:spPr bwMode="auto">
          <a:xfrm>
            <a:off x="819150" y="239841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DSP/BIOS vs. SYS/BIOS</a:t>
            </a:r>
            <a:endParaRPr lang="en-US" dirty="0">
              <a:solidFill>
                <a:srgbClr val="000000"/>
              </a:solidFill>
            </a:endParaRPr>
          </a:p>
        </p:txBody>
      </p:sp>
      <p:sp>
        <p:nvSpPr>
          <p:cNvPr id="13" name="Text Box 6">
            <a:hlinkClick r:id="rId22" action="ppaction://hlinksldjump"/>
          </p:cNvPr>
          <p:cNvSpPr txBox="1">
            <a:spLocks noChangeArrowheads="1"/>
          </p:cNvSpPr>
          <p:nvPr>
            <p:custDataLst>
              <p:tags r:id="rId7"/>
            </p:custDataLst>
          </p:nvPr>
        </p:nvSpPr>
        <p:spPr bwMode="auto">
          <a:xfrm>
            <a:off x="819150" y="280424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Threads &amp; Scheduling</a:t>
            </a:r>
            <a:endParaRPr lang="en-US" dirty="0">
              <a:solidFill>
                <a:srgbClr val="000000"/>
              </a:solidFill>
            </a:endParaRPr>
          </a:p>
        </p:txBody>
      </p:sp>
      <p:sp>
        <p:nvSpPr>
          <p:cNvPr id="14" name="Text Box 6">
            <a:hlinkClick r:id="rId23" action="ppaction://hlinksldjump"/>
          </p:cNvPr>
          <p:cNvSpPr txBox="1">
            <a:spLocks noChangeArrowheads="1"/>
          </p:cNvSpPr>
          <p:nvPr>
            <p:custDataLst>
              <p:tags r:id="rId8"/>
            </p:custDataLst>
          </p:nvPr>
        </p:nvSpPr>
        <p:spPr bwMode="auto">
          <a:xfrm>
            <a:off x="819150" y="321007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Creating A BIOS Thread</a:t>
            </a:r>
            <a:endParaRPr lang="en-US" dirty="0">
              <a:solidFill>
                <a:srgbClr val="000000"/>
              </a:solidFill>
            </a:endParaRPr>
          </a:p>
        </p:txBody>
      </p:sp>
      <p:sp>
        <p:nvSpPr>
          <p:cNvPr id="15" name="Text Box 6">
            <a:hlinkClick r:id="rId24" action="ppaction://hlinksldjump"/>
          </p:cNvPr>
          <p:cNvSpPr txBox="1">
            <a:spLocks noChangeArrowheads="1"/>
          </p:cNvSpPr>
          <p:nvPr>
            <p:custDataLst>
              <p:tags r:id="rId9"/>
            </p:custDataLst>
          </p:nvPr>
        </p:nvSpPr>
        <p:spPr bwMode="auto">
          <a:xfrm>
            <a:off x="819150" y="361590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System Timeline</a:t>
            </a:r>
            <a:endParaRPr lang="en-US" dirty="0">
              <a:solidFill>
                <a:srgbClr val="000000"/>
              </a:solidFill>
            </a:endParaRPr>
          </a:p>
        </p:txBody>
      </p:sp>
      <p:sp>
        <p:nvSpPr>
          <p:cNvPr id="16" name="Text Box 6">
            <a:hlinkClick r:id="rId25" action="ppaction://hlinksldjump"/>
          </p:cNvPr>
          <p:cNvSpPr txBox="1">
            <a:spLocks noChangeArrowheads="1"/>
          </p:cNvSpPr>
          <p:nvPr>
            <p:custDataLst>
              <p:tags r:id="rId10"/>
            </p:custDataLst>
          </p:nvPr>
        </p:nvSpPr>
        <p:spPr bwMode="auto">
          <a:xfrm>
            <a:off x="819150" y="402172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Real-Time Analysis Tools</a:t>
            </a:r>
            <a:endParaRPr lang="en-US" dirty="0">
              <a:solidFill>
                <a:srgbClr val="000000"/>
              </a:solidFill>
            </a:endParaRPr>
          </a:p>
        </p:txBody>
      </p:sp>
      <p:sp>
        <p:nvSpPr>
          <p:cNvPr id="17" name="Text Box 6">
            <a:hlinkClick r:id="rId26" action="ppaction://hlinksldjump"/>
          </p:cNvPr>
          <p:cNvSpPr txBox="1">
            <a:spLocks noChangeArrowheads="1"/>
          </p:cNvSpPr>
          <p:nvPr>
            <p:custDataLst>
              <p:tags r:id="rId11"/>
            </p:custDataLst>
          </p:nvPr>
        </p:nvSpPr>
        <p:spPr bwMode="auto">
          <a:xfrm>
            <a:off x="819150" y="442755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Create A New Project</a:t>
            </a:r>
            <a:endParaRPr lang="en-US" dirty="0">
              <a:solidFill>
                <a:srgbClr val="000000"/>
              </a:solidFill>
            </a:endParaRPr>
          </a:p>
        </p:txBody>
      </p:sp>
      <p:sp>
        <p:nvSpPr>
          <p:cNvPr id="18" name="Text Box 6">
            <a:hlinkClick r:id="rId27" action="ppaction://hlinksldjump"/>
          </p:cNvPr>
          <p:cNvSpPr txBox="1">
            <a:spLocks noChangeArrowheads="1"/>
          </p:cNvSpPr>
          <p:nvPr>
            <p:custDataLst>
              <p:tags r:id="rId12"/>
            </p:custDataLst>
          </p:nvPr>
        </p:nvSpPr>
        <p:spPr bwMode="auto">
          <a:xfrm>
            <a:off x="819150" y="483338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BIOS Configuration (.CFG)</a:t>
            </a:r>
            <a:endParaRPr lang="en-US" dirty="0">
              <a:solidFill>
                <a:srgbClr val="000000"/>
              </a:solidFill>
            </a:endParaRPr>
          </a:p>
        </p:txBody>
      </p:sp>
      <p:sp>
        <p:nvSpPr>
          <p:cNvPr id="19" name="Text Box 6">
            <a:hlinkClick r:id="rId28" action="ppaction://hlinksldjump"/>
          </p:cNvPr>
          <p:cNvSpPr txBox="1">
            <a:spLocks noChangeArrowheads="1"/>
          </p:cNvSpPr>
          <p:nvPr>
            <p:custDataLst>
              <p:tags r:id="rId13"/>
            </p:custDataLst>
          </p:nvPr>
        </p:nvSpPr>
        <p:spPr bwMode="auto">
          <a:xfrm>
            <a:off x="819150" y="523921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Platforms</a:t>
            </a:r>
            <a:endParaRPr lang="en-US" dirty="0">
              <a:solidFill>
                <a:srgbClr val="000000"/>
              </a:solidFill>
            </a:endParaRPr>
          </a:p>
        </p:txBody>
      </p:sp>
      <p:sp>
        <p:nvSpPr>
          <p:cNvPr id="20" name="Text Box 6">
            <a:hlinkClick r:id="rId29" action="ppaction://hlinksldjump"/>
          </p:cNvPr>
          <p:cNvSpPr txBox="1">
            <a:spLocks noChangeArrowheads="1"/>
          </p:cNvSpPr>
          <p:nvPr>
            <p:custDataLst>
              <p:tags r:id="rId14"/>
            </p:custDataLst>
          </p:nvPr>
        </p:nvSpPr>
        <p:spPr bwMode="auto">
          <a:xfrm>
            <a:off x="819150" y="564504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For More Info…</a:t>
            </a:r>
            <a:endParaRPr lang="en-US" dirty="0">
              <a:solidFill>
                <a:srgbClr val="000000"/>
              </a:solidFill>
            </a:endParaRPr>
          </a:p>
        </p:txBody>
      </p:sp>
      <p:sp>
        <p:nvSpPr>
          <p:cNvPr id="21" name="Text Box 4">
            <a:hlinkClick r:id="rId30" action="ppaction://hlinksldjump"/>
          </p:cNvPr>
          <p:cNvSpPr txBox="1">
            <a:spLocks noChangeArrowheads="1"/>
          </p:cNvSpPr>
          <p:nvPr>
            <p:custDataLst>
              <p:tags r:id="rId15"/>
            </p:custDataLst>
          </p:nvPr>
        </p:nvSpPr>
        <p:spPr bwMode="auto">
          <a:xfrm>
            <a:off x="323850" y="607785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ChangeArrowheads="1"/>
          </p:cNvSpPr>
          <p:nvPr/>
        </p:nvSpPr>
        <p:spPr bwMode="auto">
          <a:xfrm>
            <a:off x="1219200" y="841375"/>
            <a:ext cx="1066800" cy="1295400"/>
          </a:xfrm>
          <a:prstGeom prst="rect">
            <a:avLst/>
          </a:prstGeom>
          <a:solidFill>
            <a:schemeClr val="folHlink"/>
          </a:solidFill>
          <a:ln w="12700">
            <a:solidFill>
              <a:schemeClr val="tx1"/>
            </a:solidFill>
            <a:miter lim="800000"/>
            <a:headEnd/>
            <a:tailEnd/>
          </a:ln>
        </p:spPr>
        <p:txBody>
          <a:bodyPr wrap="none" anchor="ctr"/>
          <a:lstStyle/>
          <a:p>
            <a:pPr algn="ctr"/>
            <a:r>
              <a:rPr lang="en-US" sz="2000"/>
              <a:t>Input</a:t>
            </a:r>
          </a:p>
        </p:txBody>
      </p:sp>
      <p:sp>
        <p:nvSpPr>
          <p:cNvPr id="5123" name="Rectangle 3"/>
          <p:cNvSpPr>
            <a:spLocks noChangeArrowheads="1"/>
          </p:cNvSpPr>
          <p:nvPr/>
        </p:nvSpPr>
        <p:spPr bwMode="auto">
          <a:xfrm>
            <a:off x="1066800" y="993775"/>
            <a:ext cx="1066800" cy="1295400"/>
          </a:xfrm>
          <a:prstGeom prst="rect">
            <a:avLst/>
          </a:prstGeom>
          <a:solidFill>
            <a:schemeClr val="accent2"/>
          </a:solidFill>
          <a:ln w="12700">
            <a:solidFill>
              <a:schemeClr val="tx1"/>
            </a:solidFill>
            <a:miter lim="800000"/>
            <a:headEnd/>
            <a:tailEnd/>
          </a:ln>
        </p:spPr>
        <p:txBody>
          <a:bodyPr wrap="none" anchor="ctr"/>
          <a:lstStyle/>
          <a:p>
            <a:pPr algn="ctr"/>
            <a:r>
              <a:rPr lang="en-US" sz="2000"/>
              <a:t>Input</a:t>
            </a:r>
          </a:p>
        </p:txBody>
      </p:sp>
      <p:sp>
        <p:nvSpPr>
          <p:cNvPr id="5124" name="Rectangle 4"/>
          <p:cNvSpPr>
            <a:spLocks noGrp="1" noChangeArrowheads="1"/>
          </p:cNvSpPr>
          <p:nvPr>
            <p:ph type="title"/>
          </p:nvPr>
        </p:nvSpPr>
        <p:spPr/>
        <p:txBody>
          <a:bodyPr/>
          <a:lstStyle/>
          <a:p>
            <a:r>
              <a:rPr lang="en-US" smtClean="0"/>
              <a:t>Need for an Operating System</a:t>
            </a:r>
          </a:p>
        </p:txBody>
      </p:sp>
      <p:sp>
        <p:nvSpPr>
          <p:cNvPr id="5125" name="Rectangle 5"/>
          <p:cNvSpPr>
            <a:spLocks noChangeArrowheads="1"/>
          </p:cNvSpPr>
          <p:nvPr/>
        </p:nvSpPr>
        <p:spPr bwMode="auto">
          <a:xfrm>
            <a:off x="914400" y="1146175"/>
            <a:ext cx="1066800" cy="1295400"/>
          </a:xfrm>
          <a:prstGeom prst="rect">
            <a:avLst/>
          </a:prstGeom>
          <a:solidFill>
            <a:schemeClr val="accent1"/>
          </a:solidFill>
          <a:ln w="12700">
            <a:solidFill>
              <a:schemeClr val="tx1"/>
            </a:solidFill>
            <a:miter lim="800000"/>
            <a:headEnd/>
            <a:tailEnd/>
          </a:ln>
        </p:spPr>
        <p:txBody>
          <a:bodyPr wrap="none" anchor="ctr"/>
          <a:lstStyle/>
          <a:p>
            <a:pPr algn="ctr"/>
            <a:r>
              <a:rPr lang="en-US" sz="2000"/>
              <a:t>Input</a:t>
            </a:r>
          </a:p>
        </p:txBody>
      </p:sp>
      <p:sp>
        <p:nvSpPr>
          <p:cNvPr id="5126" name="Text Box 6"/>
          <p:cNvSpPr txBox="1">
            <a:spLocks noChangeArrowheads="1"/>
          </p:cNvSpPr>
          <p:nvPr/>
        </p:nvSpPr>
        <p:spPr bwMode="auto">
          <a:xfrm>
            <a:off x="990600" y="3048000"/>
            <a:ext cx="5437188" cy="677863"/>
          </a:xfrm>
          <a:prstGeom prst="rect">
            <a:avLst/>
          </a:prstGeom>
          <a:noFill/>
          <a:ln w="12700">
            <a:noFill/>
            <a:miter lim="800000"/>
            <a:headEnd/>
            <a:tailEnd/>
          </a:ln>
        </p:spPr>
        <p:txBody>
          <a:bodyPr wrap="none">
            <a:spAutoFit/>
          </a:bodyPr>
          <a:lstStyle/>
          <a:p>
            <a:pPr>
              <a:lnSpc>
                <a:spcPct val="70000"/>
              </a:lnSpc>
              <a:buFontTx/>
              <a:buChar char="•"/>
            </a:pPr>
            <a:r>
              <a:rPr lang="en-US" sz="2000">
                <a:latin typeface="Arial Narrow" pitchFamily="34" charset="0"/>
              </a:rPr>
              <a:t> </a:t>
            </a:r>
            <a:r>
              <a:rPr lang="en-US" sz="2000" u="sng">
                <a:latin typeface="Arial Narrow" pitchFamily="34" charset="0"/>
              </a:rPr>
              <a:t>Simple system:</a:t>
            </a:r>
            <a:r>
              <a:rPr lang="en-US" sz="2000">
                <a:latin typeface="Arial Narrow" pitchFamily="34" charset="0"/>
              </a:rPr>
              <a:t> single I-P-O is easy to manage</a:t>
            </a:r>
          </a:p>
          <a:p>
            <a:pPr>
              <a:lnSpc>
                <a:spcPct val="70000"/>
              </a:lnSpc>
              <a:buFontTx/>
              <a:buChar char="•"/>
            </a:pPr>
            <a:r>
              <a:rPr lang="en-US" sz="2000">
                <a:latin typeface="Arial Narrow" pitchFamily="34" charset="0"/>
              </a:rPr>
              <a:t> As system complexity increases (</a:t>
            </a:r>
            <a:r>
              <a:rPr lang="en-US" sz="2000" u="sng">
                <a:latin typeface="Arial Narrow" pitchFamily="34" charset="0"/>
              </a:rPr>
              <a:t>multiple threads</a:t>
            </a:r>
            <a:r>
              <a:rPr lang="en-US" sz="2000">
                <a:latin typeface="Arial Narrow" pitchFamily="34" charset="0"/>
              </a:rPr>
              <a:t>):</a:t>
            </a:r>
          </a:p>
        </p:txBody>
      </p:sp>
      <p:sp>
        <p:nvSpPr>
          <p:cNvPr id="5127" name="Text Box 7"/>
          <p:cNvSpPr txBox="1">
            <a:spLocks noChangeArrowheads="1"/>
          </p:cNvSpPr>
          <p:nvPr/>
        </p:nvSpPr>
        <p:spPr bwMode="auto">
          <a:xfrm>
            <a:off x="1219200" y="3797300"/>
            <a:ext cx="2973388" cy="563563"/>
          </a:xfrm>
          <a:prstGeom prst="rect">
            <a:avLst/>
          </a:prstGeom>
          <a:noFill/>
          <a:ln w="12700">
            <a:noFill/>
            <a:miter lim="800000"/>
            <a:headEnd/>
            <a:tailEnd/>
          </a:ln>
        </p:spPr>
        <p:txBody>
          <a:bodyPr wrap="none">
            <a:spAutoFit/>
          </a:bodyPr>
          <a:lstStyle/>
          <a:p>
            <a:pPr>
              <a:lnSpc>
                <a:spcPct val="60000"/>
              </a:lnSpc>
              <a:buSzPct val="95000"/>
              <a:buFont typeface="Wingdings" pitchFamily="2" charset="2"/>
              <a:buChar char="Ø"/>
            </a:pPr>
            <a:r>
              <a:rPr lang="en-US" sz="1800">
                <a:solidFill>
                  <a:schemeClr val="tx2"/>
                </a:solidFill>
                <a:latin typeface="Arial Narrow" pitchFamily="34" charset="0"/>
              </a:rPr>
              <a:t> Can they all meet real time ?</a:t>
            </a:r>
          </a:p>
          <a:p>
            <a:pPr>
              <a:lnSpc>
                <a:spcPct val="60000"/>
              </a:lnSpc>
              <a:buSzPct val="95000"/>
              <a:buFont typeface="Wingdings" pitchFamily="2" charset="2"/>
              <a:buChar char="Ø"/>
            </a:pPr>
            <a:r>
              <a:rPr lang="en-US" sz="1800">
                <a:solidFill>
                  <a:schemeClr val="tx2"/>
                </a:solidFill>
                <a:latin typeface="Arial Narrow" pitchFamily="34" charset="0"/>
              </a:rPr>
              <a:t> Priorities of threads/algos ?</a:t>
            </a:r>
          </a:p>
        </p:txBody>
      </p:sp>
      <p:sp>
        <p:nvSpPr>
          <p:cNvPr id="5128" name="Text Box 8"/>
          <p:cNvSpPr txBox="1">
            <a:spLocks noChangeArrowheads="1"/>
          </p:cNvSpPr>
          <p:nvPr/>
        </p:nvSpPr>
        <p:spPr bwMode="auto">
          <a:xfrm>
            <a:off x="4892675" y="3797300"/>
            <a:ext cx="2886075" cy="563563"/>
          </a:xfrm>
          <a:prstGeom prst="rect">
            <a:avLst/>
          </a:prstGeom>
          <a:noFill/>
          <a:ln w="12700">
            <a:noFill/>
            <a:miter lim="800000"/>
            <a:headEnd/>
            <a:tailEnd/>
          </a:ln>
        </p:spPr>
        <p:txBody>
          <a:bodyPr wrap="none">
            <a:spAutoFit/>
          </a:bodyPr>
          <a:lstStyle/>
          <a:p>
            <a:pPr>
              <a:lnSpc>
                <a:spcPct val="60000"/>
              </a:lnSpc>
              <a:buSzPct val="95000"/>
              <a:buFont typeface="Wingdings" pitchFamily="2" charset="2"/>
              <a:buChar char="Ø"/>
            </a:pPr>
            <a:r>
              <a:rPr lang="en-US" sz="1800">
                <a:solidFill>
                  <a:schemeClr val="tx2"/>
                </a:solidFill>
                <a:latin typeface="Arial Narrow" pitchFamily="34" charset="0"/>
              </a:rPr>
              <a:t> Synchronization of events?</a:t>
            </a:r>
          </a:p>
          <a:p>
            <a:pPr>
              <a:lnSpc>
                <a:spcPct val="60000"/>
              </a:lnSpc>
              <a:buSzPct val="95000"/>
              <a:buFont typeface="Wingdings" pitchFamily="2" charset="2"/>
              <a:buChar char="Ø"/>
            </a:pPr>
            <a:r>
              <a:rPr lang="en-US" sz="1800">
                <a:solidFill>
                  <a:schemeClr val="tx2"/>
                </a:solidFill>
                <a:latin typeface="Arial Narrow" pitchFamily="34" charset="0"/>
              </a:rPr>
              <a:t> Data sharing/passing ?</a:t>
            </a:r>
          </a:p>
        </p:txBody>
      </p:sp>
      <p:sp>
        <p:nvSpPr>
          <p:cNvPr id="5129" name="Text Box 9"/>
          <p:cNvSpPr txBox="1">
            <a:spLocks noChangeArrowheads="1"/>
          </p:cNvSpPr>
          <p:nvPr/>
        </p:nvSpPr>
        <p:spPr bwMode="auto">
          <a:xfrm>
            <a:off x="990600" y="4495800"/>
            <a:ext cx="5583580" cy="584775"/>
          </a:xfrm>
          <a:prstGeom prst="rect">
            <a:avLst/>
          </a:prstGeom>
          <a:noFill/>
          <a:ln w="12700">
            <a:noFill/>
            <a:miter lim="800000"/>
            <a:headEnd/>
            <a:tailEnd/>
          </a:ln>
        </p:spPr>
        <p:txBody>
          <a:bodyPr wrap="none">
            <a:spAutoFit/>
          </a:bodyPr>
          <a:lstStyle/>
          <a:p>
            <a:pPr>
              <a:buFontTx/>
              <a:buChar char="•"/>
            </a:pPr>
            <a:r>
              <a:rPr lang="en-US" sz="2000" dirty="0">
                <a:latin typeface="Arial Narrow" pitchFamily="34" charset="0"/>
              </a:rPr>
              <a:t> 2 options: “home-grown” or use existing </a:t>
            </a:r>
            <a:r>
              <a:rPr lang="en-US" sz="2000" dirty="0" smtClean="0">
                <a:latin typeface="Arial Narrow" pitchFamily="34" charset="0"/>
              </a:rPr>
              <a:t>(SYS/BIOS</a:t>
            </a:r>
            <a:r>
              <a:rPr lang="en-US" sz="2000" dirty="0">
                <a:latin typeface="Arial Narrow" pitchFamily="34" charset="0"/>
              </a:rPr>
              <a:t>)</a:t>
            </a:r>
            <a:br>
              <a:rPr lang="en-US" sz="2000" dirty="0">
                <a:latin typeface="Arial Narrow" pitchFamily="34" charset="0"/>
              </a:rPr>
            </a:br>
            <a:r>
              <a:rPr lang="en-US" sz="2000" dirty="0">
                <a:latin typeface="Arial Narrow" pitchFamily="34" charset="0"/>
              </a:rPr>
              <a:t>  </a:t>
            </a:r>
            <a:r>
              <a:rPr lang="en-US" sz="1600" dirty="0">
                <a:latin typeface="Arial Narrow" pitchFamily="34" charset="0"/>
              </a:rPr>
              <a:t>(either option requires overhead)</a:t>
            </a:r>
          </a:p>
        </p:txBody>
      </p:sp>
      <p:sp>
        <p:nvSpPr>
          <p:cNvPr id="5130" name="Text Box 10"/>
          <p:cNvSpPr txBox="1">
            <a:spLocks noChangeArrowheads="1"/>
          </p:cNvSpPr>
          <p:nvPr/>
        </p:nvSpPr>
        <p:spPr bwMode="auto">
          <a:xfrm>
            <a:off x="990600" y="5233988"/>
            <a:ext cx="6075363" cy="336550"/>
          </a:xfrm>
          <a:prstGeom prst="rect">
            <a:avLst/>
          </a:prstGeom>
          <a:noFill/>
          <a:ln w="12700">
            <a:noFill/>
            <a:miter lim="800000"/>
            <a:headEnd/>
            <a:tailEnd/>
          </a:ln>
        </p:spPr>
        <p:txBody>
          <a:bodyPr wrap="none">
            <a:spAutoFit/>
          </a:bodyPr>
          <a:lstStyle/>
          <a:p>
            <a:pPr>
              <a:buFontTx/>
              <a:buChar char="•"/>
            </a:pPr>
            <a:r>
              <a:rPr lang="en-US" sz="2000">
                <a:latin typeface="Arial Narrow" pitchFamily="34" charset="0"/>
              </a:rPr>
              <a:t> If you choose an existing O/S, what should you consider ?</a:t>
            </a:r>
          </a:p>
        </p:txBody>
      </p:sp>
      <p:sp>
        <p:nvSpPr>
          <p:cNvPr id="5131" name="Text Box 11"/>
          <p:cNvSpPr txBox="1">
            <a:spLocks noChangeArrowheads="1"/>
          </p:cNvSpPr>
          <p:nvPr/>
        </p:nvSpPr>
        <p:spPr bwMode="auto">
          <a:xfrm>
            <a:off x="1179513" y="5667375"/>
            <a:ext cx="2643187" cy="784225"/>
          </a:xfrm>
          <a:prstGeom prst="rect">
            <a:avLst/>
          </a:prstGeom>
          <a:noFill/>
          <a:ln w="12700">
            <a:noFill/>
            <a:miter lim="800000"/>
            <a:headEnd/>
            <a:tailEnd/>
          </a:ln>
        </p:spPr>
        <p:txBody>
          <a:bodyPr wrap="none">
            <a:spAutoFit/>
          </a:bodyPr>
          <a:lstStyle/>
          <a:p>
            <a:pPr>
              <a:lnSpc>
                <a:spcPct val="50000"/>
              </a:lnSpc>
              <a:buSzPct val="95000"/>
              <a:buFont typeface="Wingdings" pitchFamily="2" charset="2"/>
              <a:buChar char="Ø"/>
            </a:pPr>
            <a:r>
              <a:rPr lang="en-US" sz="1800">
                <a:solidFill>
                  <a:schemeClr val="tx2"/>
                </a:solidFill>
                <a:latin typeface="Arial Narrow" pitchFamily="34" charset="0"/>
              </a:rPr>
              <a:t> Is it modular ?</a:t>
            </a:r>
          </a:p>
          <a:p>
            <a:pPr>
              <a:lnSpc>
                <a:spcPct val="50000"/>
              </a:lnSpc>
              <a:buSzPct val="95000"/>
              <a:buFont typeface="Wingdings" pitchFamily="2" charset="2"/>
              <a:buChar char="Ø"/>
            </a:pPr>
            <a:r>
              <a:rPr lang="en-US" sz="1800">
                <a:solidFill>
                  <a:schemeClr val="tx2"/>
                </a:solidFill>
                <a:latin typeface="Arial Narrow" pitchFamily="34" charset="0"/>
              </a:rPr>
              <a:t> Is it easy to use ?</a:t>
            </a:r>
          </a:p>
          <a:p>
            <a:pPr>
              <a:lnSpc>
                <a:spcPct val="50000"/>
              </a:lnSpc>
              <a:buSzPct val="95000"/>
              <a:buFont typeface="Wingdings" pitchFamily="2" charset="2"/>
              <a:buChar char="Ø"/>
            </a:pPr>
            <a:r>
              <a:rPr lang="en-US" sz="1800">
                <a:solidFill>
                  <a:schemeClr val="tx2"/>
                </a:solidFill>
                <a:latin typeface="Arial Narrow" pitchFamily="34" charset="0"/>
              </a:rPr>
              <a:t> How much does it cost ?</a:t>
            </a:r>
          </a:p>
        </p:txBody>
      </p:sp>
      <p:sp>
        <p:nvSpPr>
          <p:cNvPr id="5132" name="Text Box 12"/>
          <p:cNvSpPr txBox="1">
            <a:spLocks noChangeArrowheads="1"/>
          </p:cNvSpPr>
          <p:nvPr/>
        </p:nvSpPr>
        <p:spPr bwMode="auto">
          <a:xfrm>
            <a:off x="4852988" y="5667375"/>
            <a:ext cx="2971800" cy="784225"/>
          </a:xfrm>
          <a:prstGeom prst="rect">
            <a:avLst/>
          </a:prstGeom>
          <a:noFill/>
          <a:ln w="12700">
            <a:noFill/>
            <a:miter lim="800000"/>
            <a:headEnd/>
            <a:tailEnd/>
          </a:ln>
        </p:spPr>
        <p:txBody>
          <a:bodyPr wrap="none">
            <a:spAutoFit/>
          </a:bodyPr>
          <a:lstStyle/>
          <a:p>
            <a:pPr>
              <a:lnSpc>
                <a:spcPct val="50000"/>
              </a:lnSpc>
              <a:buSzPct val="95000"/>
              <a:buFont typeface="Wingdings" pitchFamily="2" charset="2"/>
              <a:buChar char="Ø"/>
            </a:pPr>
            <a:r>
              <a:rPr lang="en-US" sz="1800">
                <a:solidFill>
                  <a:schemeClr val="tx2"/>
                </a:solidFill>
                <a:latin typeface="Arial Narrow" pitchFamily="34" charset="0"/>
              </a:rPr>
              <a:t> Is it reliable?</a:t>
            </a:r>
          </a:p>
          <a:p>
            <a:pPr>
              <a:lnSpc>
                <a:spcPct val="50000"/>
              </a:lnSpc>
              <a:buSzPct val="95000"/>
              <a:buFont typeface="Wingdings" pitchFamily="2" charset="2"/>
              <a:buChar char="Ø"/>
            </a:pPr>
            <a:r>
              <a:rPr lang="en-US" sz="1800">
                <a:solidFill>
                  <a:schemeClr val="tx2"/>
                </a:solidFill>
                <a:latin typeface="Arial Narrow" pitchFamily="34" charset="0"/>
              </a:rPr>
              <a:t> Data sharing/passing ?</a:t>
            </a:r>
          </a:p>
          <a:p>
            <a:pPr>
              <a:lnSpc>
                <a:spcPct val="50000"/>
              </a:lnSpc>
              <a:buSzPct val="95000"/>
              <a:buFont typeface="Wingdings" pitchFamily="2" charset="2"/>
              <a:buChar char="Ø"/>
            </a:pPr>
            <a:r>
              <a:rPr lang="en-US" sz="1800">
                <a:solidFill>
                  <a:schemeClr val="tx2"/>
                </a:solidFill>
                <a:latin typeface="Arial Narrow" pitchFamily="34" charset="0"/>
              </a:rPr>
              <a:t> What code overhead exists?</a:t>
            </a:r>
          </a:p>
        </p:txBody>
      </p:sp>
      <p:sp>
        <p:nvSpPr>
          <p:cNvPr id="360461" name="AutoShape 13"/>
          <p:cNvSpPr>
            <a:spLocks noChangeArrowheads="1"/>
          </p:cNvSpPr>
          <p:nvPr/>
        </p:nvSpPr>
        <p:spPr bwMode="auto">
          <a:xfrm>
            <a:off x="2667000" y="1450975"/>
            <a:ext cx="838200" cy="609600"/>
          </a:xfrm>
          <a:prstGeom prst="rightArrow">
            <a:avLst>
              <a:gd name="adj1" fmla="val 50000"/>
              <a:gd name="adj2" fmla="val 34375"/>
            </a:avLst>
          </a:prstGeom>
          <a:noFill/>
          <a:ln w="12700">
            <a:solidFill>
              <a:schemeClr val="tx1"/>
            </a:solidFill>
            <a:miter lim="800000"/>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360462" name="AutoShape 14"/>
          <p:cNvSpPr>
            <a:spLocks noChangeArrowheads="1"/>
          </p:cNvSpPr>
          <p:nvPr/>
        </p:nvSpPr>
        <p:spPr bwMode="auto">
          <a:xfrm>
            <a:off x="5562600" y="1450975"/>
            <a:ext cx="838200" cy="609600"/>
          </a:xfrm>
          <a:prstGeom prst="rightArrow">
            <a:avLst>
              <a:gd name="adj1" fmla="val 50000"/>
              <a:gd name="adj2" fmla="val 34375"/>
            </a:avLst>
          </a:prstGeom>
          <a:noFill/>
          <a:ln w="12700">
            <a:solidFill>
              <a:schemeClr val="tx1"/>
            </a:solidFill>
            <a:miter lim="800000"/>
            <a:headEnd/>
            <a:tailEnd/>
          </a:ln>
          <a:effectLst/>
        </p:spPr>
        <p:txBody>
          <a:bodyPr wrap="none" anchor="ctr">
            <a:spAutoFit/>
          </a:bodyPr>
          <a:lstStyle/>
          <a:p>
            <a:pPr>
              <a:defRPr/>
            </a:pPr>
            <a:endParaRPr lang="en-US">
              <a:effectLst>
                <a:outerShdw blurRad="38100" dist="38100" dir="2700000" algn="tl">
                  <a:srgbClr val="000000">
                    <a:alpha val="43137"/>
                  </a:srgbClr>
                </a:outerShdw>
              </a:effectLst>
            </a:endParaRPr>
          </a:p>
        </p:txBody>
      </p:sp>
      <p:sp>
        <p:nvSpPr>
          <p:cNvPr id="5135" name="Text Box 15"/>
          <p:cNvSpPr txBox="1">
            <a:spLocks noChangeArrowheads="1"/>
          </p:cNvSpPr>
          <p:nvPr/>
        </p:nvSpPr>
        <p:spPr bwMode="auto">
          <a:xfrm>
            <a:off x="755650" y="2441575"/>
            <a:ext cx="1398588" cy="534988"/>
          </a:xfrm>
          <a:prstGeom prst="rect">
            <a:avLst/>
          </a:prstGeom>
          <a:noFill/>
          <a:ln w="12700">
            <a:noFill/>
            <a:miter lim="800000"/>
            <a:headEnd/>
            <a:tailEnd/>
          </a:ln>
        </p:spPr>
        <p:txBody>
          <a:bodyPr wrap="none">
            <a:spAutoFit/>
          </a:bodyPr>
          <a:lstStyle/>
          <a:p>
            <a:pPr algn="ctr"/>
            <a:r>
              <a:rPr lang="en-US" sz="1800">
                <a:solidFill>
                  <a:schemeClr val="tx2"/>
                </a:solidFill>
                <a:latin typeface="Arial Narrow" pitchFamily="34" charset="0"/>
              </a:rPr>
              <a:t>Event + ISR</a:t>
            </a:r>
            <a:br>
              <a:rPr lang="en-US" sz="1800">
                <a:solidFill>
                  <a:schemeClr val="tx2"/>
                </a:solidFill>
                <a:latin typeface="Arial Narrow" pitchFamily="34" charset="0"/>
              </a:rPr>
            </a:br>
            <a:r>
              <a:rPr lang="en-US" sz="1800">
                <a:solidFill>
                  <a:schemeClr val="tx2"/>
                </a:solidFill>
                <a:latin typeface="Arial Narrow" pitchFamily="34" charset="0"/>
              </a:rPr>
              <a:t>Device Driver</a:t>
            </a:r>
          </a:p>
        </p:txBody>
      </p:sp>
      <p:sp>
        <p:nvSpPr>
          <p:cNvPr id="5136" name="Text Box 16"/>
          <p:cNvSpPr txBox="1">
            <a:spLocks noChangeArrowheads="1"/>
          </p:cNvSpPr>
          <p:nvPr/>
        </p:nvSpPr>
        <p:spPr bwMode="auto">
          <a:xfrm>
            <a:off x="3573463" y="2441575"/>
            <a:ext cx="1671637" cy="534988"/>
          </a:xfrm>
          <a:prstGeom prst="rect">
            <a:avLst/>
          </a:prstGeom>
          <a:noFill/>
          <a:ln w="12700">
            <a:noFill/>
            <a:miter lim="800000"/>
            <a:headEnd/>
            <a:tailEnd/>
          </a:ln>
        </p:spPr>
        <p:txBody>
          <a:bodyPr wrap="none">
            <a:spAutoFit/>
          </a:bodyPr>
          <a:lstStyle/>
          <a:p>
            <a:pPr algn="ctr"/>
            <a:r>
              <a:rPr lang="en-US" sz="1800">
                <a:solidFill>
                  <a:schemeClr val="tx2"/>
                </a:solidFill>
                <a:latin typeface="Arial Narrow" pitchFamily="34" charset="0"/>
              </a:rPr>
              <a:t>Data Processing</a:t>
            </a:r>
            <a:br>
              <a:rPr lang="en-US" sz="1800">
                <a:solidFill>
                  <a:schemeClr val="tx2"/>
                </a:solidFill>
                <a:latin typeface="Arial Narrow" pitchFamily="34" charset="0"/>
              </a:rPr>
            </a:br>
            <a:r>
              <a:rPr lang="en-US" sz="1800">
                <a:solidFill>
                  <a:schemeClr val="tx2"/>
                </a:solidFill>
                <a:latin typeface="Arial Narrow" pitchFamily="34" charset="0"/>
              </a:rPr>
              <a:t>Algorithm</a:t>
            </a:r>
          </a:p>
        </p:txBody>
      </p:sp>
      <p:sp>
        <p:nvSpPr>
          <p:cNvPr id="5137" name="Text Box 17"/>
          <p:cNvSpPr txBox="1">
            <a:spLocks noChangeArrowheads="1"/>
          </p:cNvSpPr>
          <p:nvPr/>
        </p:nvSpPr>
        <p:spPr bwMode="auto">
          <a:xfrm>
            <a:off x="6532563" y="2441575"/>
            <a:ext cx="1398587" cy="534988"/>
          </a:xfrm>
          <a:prstGeom prst="rect">
            <a:avLst/>
          </a:prstGeom>
          <a:noFill/>
          <a:ln w="12700">
            <a:noFill/>
            <a:miter lim="800000"/>
            <a:headEnd/>
            <a:tailEnd/>
          </a:ln>
        </p:spPr>
        <p:txBody>
          <a:bodyPr wrap="none">
            <a:spAutoFit/>
          </a:bodyPr>
          <a:lstStyle/>
          <a:p>
            <a:pPr algn="ctr"/>
            <a:r>
              <a:rPr lang="en-US" sz="1800">
                <a:solidFill>
                  <a:schemeClr val="tx2"/>
                </a:solidFill>
                <a:latin typeface="Arial Narrow" pitchFamily="34" charset="0"/>
              </a:rPr>
              <a:t>Event + ISR</a:t>
            </a:r>
            <a:br>
              <a:rPr lang="en-US" sz="1800">
                <a:solidFill>
                  <a:schemeClr val="tx2"/>
                </a:solidFill>
                <a:latin typeface="Arial Narrow" pitchFamily="34" charset="0"/>
              </a:rPr>
            </a:br>
            <a:r>
              <a:rPr lang="en-US" sz="1800">
                <a:solidFill>
                  <a:schemeClr val="tx2"/>
                </a:solidFill>
                <a:latin typeface="Arial Narrow" pitchFamily="34" charset="0"/>
              </a:rPr>
              <a:t>Device Driver</a:t>
            </a:r>
          </a:p>
        </p:txBody>
      </p:sp>
      <p:sp>
        <p:nvSpPr>
          <p:cNvPr id="5138" name="Rectangle 18"/>
          <p:cNvSpPr>
            <a:spLocks noChangeArrowheads="1"/>
          </p:cNvSpPr>
          <p:nvPr/>
        </p:nvSpPr>
        <p:spPr bwMode="auto">
          <a:xfrm>
            <a:off x="4191000" y="841375"/>
            <a:ext cx="1066800" cy="1295400"/>
          </a:xfrm>
          <a:prstGeom prst="rect">
            <a:avLst/>
          </a:prstGeom>
          <a:solidFill>
            <a:schemeClr val="folHlink"/>
          </a:solidFill>
          <a:ln w="12700">
            <a:solidFill>
              <a:schemeClr val="tx1"/>
            </a:solidFill>
            <a:miter lim="800000"/>
            <a:headEnd/>
            <a:tailEnd/>
          </a:ln>
        </p:spPr>
        <p:txBody>
          <a:bodyPr wrap="none" anchor="ctr"/>
          <a:lstStyle/>
          <a:p>
            <a:pPr algn="ctr"/>
            <a:r>
              <a:rPr lang="en-US" sz="2000"/>
              <a:t>Input</a:t>
            </a:r>
          </a:p>
        </p:txBody>
      </p:sp>
      <p:sp>
        <p:nvSpPr>
          <p:cNvPr id="5139" name="Rectangle 19"/>
          <p:cNvSpPr>
            <a:spLocks noChangeArrowheads="1"/>
          </p:cNvSpPr>
          <p:nvPr/>
        </p:nvSpPr>
        <p:spPr bwMode="auto">
          <a:xfrm>
            <a:off x="4038600" y="993775"/>
            <a:ext cx="1066800" cy="1295400"/>
          </a:xfrm>
          <a:prstGeom prst="rect">
            <a:avLst/>
          </a:prstGeom>
          <a:solidFill>
            <a:schemeClr val="accent2"/>
          </a:solidFill>
          <a:ln w="12700">
            <a:solidFill>
              <a:schemeClr val="tx1"/>
            </a:solidFill>
            <a:miter lim="800000"/>
            <a:headEnd/>
            <a:tailEnd/>
          </a:ln>
        </p:spPr>
        <p:txBody>
          <a:bodyPr wrap="none" anchor="ctr"/>
          <a:lstStyle/>
          <a:p>
            <a:pPr algn="ctr"/>
            <a:r>
              <a:rPr lang="en-US" sz="2000"/>
              <a:t>Input</a:t>
            </a:r>
          </a:p>
        </p:txBody>
      </p:sp>
      <p:sp>
        <p:nvSpPr>
          <p:cNvPr id="5140" name="Rectangle 20"/>
          <p:cNvSpPr>
            <a:spLocks noChangeArrowheads="1"/>
          </p:cNvSpPr>
          <p:nvPr/>
        </p:nvSpPr>
        <p:spPr bwMode="auto">
          <a:xfrm>
            <a:off x="3886200" y="1146175"/>
            <a:ext cx="1066800" cy="1295400"/>
          </a:xfrm>
          <a:prstGeom prst="rect">
            <a:avLst/>
          </a:prstGeom>
          <a:solidFill>
            <a:schemeClr val="accent1"/>
          </a:solidFill>
          <a:ln w="12700">
            <a:solidFill>
              <a:schemeClr val="tx1"/>
            </a:solidFill>
            <a:miter lim="800000"/>
            <a:headEnd/>
            <a:tailEnd/>
          </a:ln>
        </p:spPr>
        <p:txBody>
          <a:bodyPr wrap="none" anchor="ctr"/>
          <a:lstStyle/>
          <a:p>
            <a:pPr algn="ctr"/>
            <a:r>
              <a:rPr lang="en-US" sz="2000"/>
              <a:t>Process</a:t>
            </a:r>
          </a:p>
        </p:txBody>
      </p:sp>
      <p:sp>
        <p:nvSpPr>
          <p:cNvPr id="5141" name="Rectangle 21"/>
          <p:cNvSpPr>
            <a:spLocks noChangeArrowheads="1"/>
          </p:cNvSpPr>
          <p:nvPr/>
        </p:nvSpPr>
        <p:spPr bwMode="auto">
          <a:xfrm>
            <a:off x="7010400" y="841375"/>
            <a:ext cx="1066800" cy="1295400"/>
          </a:xfrm>
          <a:prstGeom prst="rect">
            <a:avLst/>
          </a:prstGeom>
          <a:solidFill>
            <a:schemeClr val="folHlink"/>
          </a:solidFill>
          <a:ln w="12700">
            <a:solidFill>
              <a:schemeClr val="tx1"/>
            </a:solidFill>
            <a:miter lim="800000"/>
            <a:headEnd/>
            <a:tailEnd/>
          </a:ln>
        </p:spPr>
        <p:txBody>
          <a:bodyPr wrap="none" anchor="ctr"/>
          <a:lstStyle/>
          <a:p>
            <a:pPr algn="ctr"/>
            <a:r>
              <a:rPr lang="en-US" sz="2000"/>
              <a:t>Input</a:t>
            </a:r>
          </a:p>
        </p:txBody>
      </p:sp>
      <p:sp>
        <p:nvSpPr>
          <p:cNvPr id="5142" name="Rectangle 22"/>
          <p:cNvSpPr>
            <a:spLocks noChangeArrowheads="1"/>
          </p:cNvSpPr>
          <p:nvPr/>
        </p:nvSpPr>
        <p:spPr bwMode="auto">
          <a:xfrm>
            <a:off x="6858000" y="993775"/>
            <a:ext cx="1066800" cy="1295400"/>
          </a:xfrm>
          <a:prstGeom prst="rect">
            <a:avLst/>
          </a:prstGeom>
          <a:solidFill>
            <a:schemeClr val="accent2"/>
          </a:solidFill>
          <a:ln w="12700">
            <a:solidFill>
              <a:schemeClr val="tx1"/>
            </a:solidFill>
            <a:miter lim="800000"/>
            <a:headEnd/>
            <a:tailEnd/>
          </a:ln>
        </p:spPr>
        <p:txBody>
          <a:bodyPr wrap="none" anchor="ctr"/>
          <a:lstStyle/>
          <a:p>
            <a:pPr algn="ctr"/>
            <a:r>
              <a:rPr lang="en-US" sz="2000"/>
              <a:t>Input</a:t>
            </a:r>
          </a:p>
        </p:txBody>
      </p:sp>
      <p:sp>
        <p:nvSpPr>
          <p:cNvPr id="5143" name="Rectangle 23"/>
          <p:cNvSpPr>
            <a:spLocks noChangeArrowheads="1"/>
          </p:cNvSpPr>
          <p:nvPr/>
        </p:nvSpPr>
        <p:spPr bwMode="auto">
          <a:xfrm>
            <a:off x="6705600" y="1146175"/>
            <a:ext cx="1066800" cy="1295400"/>
          </a:xfrm>
          <a:prstGeom prst="rect">
            <a:avLst/>
          </a:prstGeom>
          <a:solidFill>
            <a:schemeClr val="accent1"/>
          </a:solidFill>
          <a:ln w="12700">
            <a:solidFill>
              <a:schemeClr val="tx1"/>
            </a:solidFill>
            <a:miter lim="800000"/>
            <a:headEnd/>
            <a:tailEnd/>
          </a:ln>
        </p:spPr>
        <p:txBody>
          <a:bodyPr wrap="none" anchor="ctr"/>
          <a:lstStyle/>
          <a:p>
            <a:pPr algn="ctr"/>
            <a:r>
              <a:rPr lang="en-US" sz="2000"/>
              <a:t>Output</a:t>
            </a:r>
          </a:p>
        </p:txBody>
      </p:sp>
      <p:sp>
        <p:nvSpPr>
          <p:cNvPr id="27"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25</a:t>
            </a:r>
            <a:endParaRPr lang="en-US" sz="1000" b="0" dirty="0" smtClean="0">
              <a:solidFill>
                <a:schemeClr val="tx2"/>
              </a:solidFill>
              <a:effectLst/>
              <a:latin typeface="Arial"/>
            </a:endParaRPr>
          </a:p>
        </p:txBody>
      </p:sp>
      <p:pic>
        <p:nvPicPr>
          <p:cNvPr id="28"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2"/>
          <p:cNvSpPr>
            <a:spLocks noChangeArrowheads="1"/>
          </p:cNvSpPr>
          <p:nvPr/>
        </p:nvSpPr>
        <p:spPr bwMode="auto">
          <a:xfrm>
            <a:off x="838200" y="3048000"/>
            <a:ext cx="7543800" cy="782748"/>
          </a:xfrm>
          <a:prstGeom prst="rect">
            <a:avLst/>
          </a:prstGeom>
          <a:solidFill>
            <a:schemeClr val="accent2"/>
          </a:solidFill>
          <a:ln w="12700">
            <a:solidFill>
              <a:schemeClr val="tx1"/>
            </a:solidFill>
            <a:miter lim="800000"/>
            <a:headEnd/>
            <a:tailEnd/>
          </a:ln>
          <a:effectLst/>
        </p:spPr>
        <p:txBody>
          <a:bodyPr wrap="square" anchor="ctr">
            <a:noAutofit/>
          </a:bodyPr>
          <a:lstStyle/>
          <a:p>
            <a:pPr>
              <a:defRPr/>
            </a:pPr>
            <a:endParaRPr lang="en-US">
              <a:effectLst>
                <a:outerShdw blurRad="38100" dist="38100" dir="2700000" algn="tl">
                  <a:srgbClr val="000000">
                    <a:alpha val="43137"/>
                  </a:srgbClr>
                </a:outerShdw>
              </a:effectLst>
            </a:endParaRPr>
          </a:p>
        </p:txBody>
      </p:sp>
      <p:sp>
        <p:nvSpPr>
          <p:cNvPr id="6147" name="Rectangle 3"/>
          <p:cNvSpPr>
            <a:spLocks noGrp="1" noChangeArrowheads="1"/>
          </p:cNvSpPr>
          <p:nvPr>
            <p:ph type="title"/>
          </p:nvPr>
        </p:nvSpPr>
        <p:spPr/>
        <p:txBody>
          <a:bodyPr/>
          <a:lstStyle/>
          <a:p>
            <a:r>
              <a:rPr lang="en-US" dirty="0" smtClean="0"/>
              <a:t>SYS/BIOS Overview</a:t>
            </a:r>
          </a:p>
        </p:txBody>
      </p:sp>
      <p:sp>
        <p:nvSpPr>
          <p:cNvPr id="6148" name="Text Box 4"/>
          <p:cNvSpPr txBox="1">
            <a:spLocks noChangeArrowheads="1"/>
          </p:cNvSpPr>
          <p:nvPr/>
        </p:nvSpPr>
        <p:spPr bwMode="auto">
          <a:xfrm>
            <a:off x="872840" y="2459038"/>
            <a:ext cx="1175323" cy="584775"/>
          </a:xfrm>
          <a:prstGeom prst="rect">
            <a:avLst/>
          </a:prstGeom>
          <a:noFill/>
          <a:ln w="12700">
            <a:noFill/>
            <a:miter lim="800000"/>
            <a:headEnd/>
            <a:tailEnd/>
          </a:ln>
        </p:spPr>
        <p:txBody>
          <a:bodyPr wrap="none">
            <a:spAutoFit/>
          </a:bodyPr>
          <a:lstStyle/>
          <a:p>
            <a:pPr algn="ctr"/>
            <a:r>
              <a:rPr lang="en-US" sz="2000" dirty="0" err="1" smtClean="0">
                <a:solidFill>
                  <a:schemeClr val="tx2"/>
                </a:solidFill>
              </a:rPr>
              <a:t>Hwi</a:t>
            </a:r>
            <a:r>
              <a:rPr lang="en-US" sz="2000" dirty="0">
                <a:solidFill>
                  <a:schemeClr val="tx2"/>
                </a:solidFill>
              </a:rPr>
              <a:t/>
            </a:r>
            <a:br>
              <a:rPr lang="en-US" sz="2000" dirty="0">
                <a:solidFill>
                  <a:schemeClr val="tx2"/>
                </a:solidFill>
              </a:rPr>
            </a:br>
            <a:r>
              <a:rPr lang="en-US" sz="2000" dirty="0" smtClean="0">
                <a:solidFill>
                  <a:schemeClr val="tx2"/>
                </a:solidFill>
              </a:rPr>
              <a:t>“Driver”</a:t>
            </a:r>
            <a:endParaRPr lang="en-US" sz="2000" dirty="0">
              <a:solidFill>
                <a:schemeClr val="tx2"/>
              </a:solidFill>
            </a:endParaRPr>
          </a:p>
        </p:txBody>
      </p:sp>
      <p:sp>
        <p:nvSpPr>
          <p:cNvPr id="6149" name="Text Box 5"/>
          <p:cNvSpPr txBox="1">
            <a:spLocks noChangeArrowheads="1"/>
          </p:cNvSpPr>
          <p:nvPr/>
        </p:nvSpPr>
        <p:spPr bwMode="auto">
          <a:xfrm>
            <a:off x="3773488" y="2482850"/>
            <a:ext cx="1332609" cy="338554"/>
          </a:xfrm>
          <a:prstGeom prst="rect">
            <a:avLst/>
          </a:prstGeom>
          <a:noFill/>
          <a:ln w="12700">
            <a:noFill/>
            <a:miter lim="800000"/>
            <a:headEnd/>
            <a:tailEnd/>
          </a:ln>
        </p:spPr>
        <p:txBody>
          <a:bodyPr wrap="none">
            <a:spAutoFit/>
          </a:bodyPr>
          <a:lstStyle/>
          <a:p>
            <a:r>
              <a:rPr lang="en-US" sz="2000" dirty="0" err="1" smtClean="0">
                <a:solidFill>
                  <a:schemeClr val="tx2"/>
                </a:solidFill>
              </a:rPr>
              <a:t>Swi</a:t>
            </a:r>
            <a:r>
              <a:rPr lang="en-US" sz="2000" dirty="0" smtClean="0">
                <a:solidFill>
                  <a:schemeClr val="tx2"/>
                </a:solidFill>
              </a:rPr>
              <a:t>, Task</a:t>
            </a:r>
            <a:endParaRPr lang="en-US" sz="2000" dirty="0">
              <a:solidFill>
                <a:schemeClr val="tx2"/>
              </a:solidFill>
            </a:endParaRPr>
          </a:p>
        </p:txBody>
      </p:sp>
      <p:sp>
        <p:nvSpPr>
          <p:cNvPr id="6150" name="Text Box 6"/>
          <p:cNvSpPr txBox="1">
            <a:spLocks noChangeArrowheads="1"/>
          </p:cNvSpPr>
          <p:nvPr/>
        </p:nvSpPr>
        <p:spPr bwMode="auto">
          <a:xfrm>
            <a:off x="6652928" y="2438400"/>
            <a:ext cx="1175323" cy="584775"/>
          </a:xfrm>
          <a:prstGeom prst="rect">
            <a:avLst/>
          </a:prstGeom>
          <a:noFill/>
          <a:ln w="12700">
            <a:noFill/>
            <a:miter lim="800000"/>
            <a:headEnd/>
            <a:tailEnd/>
          </a:ln>
        </p:spPr>
        <p:txBody>
          <a:bodyPr wrap="none">
            <a:spAutoFit/>
          </a:bodyPr>
          <a:lstStyle/>
          <a:p>
            <a:pPr algn="ctr"/>
            <a:r>
              <a:rPr lang="en-US" sz="2000" dirty="0" err="1" smtClean="0">
                <a:solidFill>
                  <a:schemeClr val="tx2"/>
                </a:solidFill>
              </a:rPr>
              <a:t>Hwi</a:t>
            </a:r>
            <a:r>
              <a:rPr lang="en-US" sz="2000" dirty="0">
                <a:solidFill>
                  <a:schemeClr val="tx2"/>
                </a:solidFill>
              </a:rPr>
              <a:t/>
            </a:r>
            <a:br>
              <a:rPr lang="en-US" sz="2000" dirty="0">
                <a:solidFill>
                  <a:schemeClr val="tx2"/>
                </a:solidFill>
              </a:rPr>
            </a:br>
            <a:r>
              <a:rPr lang="en-US" sz="2000" dirty="0" smtClean="0">
                <a:solidFill>
                  <a:schemeClr val="tx2"/>
                </a:solidFill>
              </a:rPr>
              <a:t>“Driver”</a:t>
            </a:r>
            <a:endParaRPr lang="en-US" sz="2000" dirty="0">
              <a:solidFill>
                <a:schemeClr val="tx2"/>
              </a:solidFill>
            </a:endParaRPr>
          </a:p>
        </p:txBody>
      </p:sp>
      <p:sp>
        <p:nvSpPr>
          <p:cNvPr id="362503" name="Rectangle 7"/>
          <p:cNvSpPr>
            <a:spLocks noChangeArrowheads="1"/>
          </p:cNvSpPr>
          <p:nvPr/>
        </p:nvSpPr>
        <p:spPr bwMode="auto">
          <a:xfrm>
            <a:off x="457200" y="609600"/>
            <a:ext cx="8229600" cy="3352800"/>
          </a:xfrm>
          <a:prstGeom prst="rect">
            <a:avLst/>
          </a:prstGeom>
          <a:noFill/>
          <a:ln w="12700">
            <a:solidFill>
              <a:schemeClr val="tx1"/>
            </a:solidFill>
            <a:miter lim="800000"/>
            <a:headEnd/>
            <a:tailEnd/>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6152" name="Text Box 8"/>
          <p:cNvSpPr txBox="1">
            <a:spLocks noChangeArrowheads="1"/>
          </p:cNvSpPr>
          <p:nvPr/>
        </p:nvSpPr>
        <p:spPr bwMode="auto">
          <a:xfrm>
            <a:off x="3871913" y="3125788"/>
            <a:ext cx="1274708" cy="313932"/>
          </a:xfrm>
          <a:prstGeom prst="rect">
            <a:avLst/>
          </a:prstGeom>
          <a:noFill/>
          <a:ln w="12700">
            <a:noFill/>
            <a:miter lim="800000"/>
            <a:headEnd/>
            <a:tailEnd/>
          </a:ln>
        </p:spPr>
        <p:txBody>
          <a:bodyPr wrap="none">
            <a:spAutoFit/>
          </a:bodyPr>
          <a:lstStyle/>
          <a:p>
            <a:r>
              <a:rPr lang="en-US" sz="1800" dirty="0" smtClean="0"/>
              <a:t>SYS/BIOS</a:t>
            </a:r>
            <a:endParaRPr lang="en-US" sz="1800" dirty="0"/>
          </a:p>
        </p:txBody>
      </p:sp>
      <p:sp>
        <p:nvSpPr>
          <p:cNvPr id="6153" name="Text Box 9"/>
          <p:cNvSpPr txBox="1">
            <a:spLocks noChangeArrowheads="1"/>
          </p:cNvSpPr>
          <p:nvPr/>
        </p:nvSpPr>
        <p:spPr bwMode="auto">
          <a:xfrm>
            <a:off x="914400" y="3429000"/>
            <a:ext cx="1092200" cy="311150"/>
          </a:xfrm>
          <a:prstGeom prst="rect">
            <a:avLst/>
          </a:prstGeom>
          <a:noFill/>
          <a:ln w="12700">
            <a:noFill/>
            <a:miter lim="800000"/>
            <a:headEnd/>
            <a:tailEnd/>
          </a:ln>
        </p:spPr>
        <p:txBody>
          <a:bodyPr wrap="none">
            <a:spAutoFit/>
          </a:bodyPr>
          <a:lstStyle/>
          <a:p>
            <a:r>
              <a:rPr lang="en-US" sz="1800">
                <a:latin typeface="Arial Narrow" pitchFamily="34" charset="0"/>
              </a:rPr>
              <a:t>Scheduler</a:t>
            </a:r>
          </a:p>
        </p:txBody>
      </p:sp>
      <p:sp>
        <p:nvSpPr>
          <p:cNvPr id="6154" name="Text Box 10"/>
          <p:cNvSpPr txBox="1">
            <a:spLocks noChangeArrowheads="1"/>
          </p:cNvSpPr>
          <p:nvPr/>
        </p:nvSpPr>
        <p:spPr bwMode="auto">
          <a:xfrm>
            <a:off x="2286000" y="3429000"/>
            <a:ext cx="2114550" cy="311150"/>
          </a:xfrm>
          <a:prstGeom prst="rect">
            <a:avLst/>
          </a:prstGeom>
          <a:noFill/>
          <a:ln w="12700">
            <a:noFill/>
            <a:miter lim="800000"/>
            <a:headEnd/>
            <a:tailEnd/>
          </a:ln>
        </p:spPr>
        <p:txBody>
          <a:bodyPr wrap="none">
            <a:spAutoFit/>
          </a:bodyPr>
          <a:lstStyle/>
          <a:p>
            <a:r>
              <a:rPr lang="en-US" sz="1800">
                <a:latin typeface="Arial Narrow" pitchFamily="34" charset="0"/>
              </a:rPr>
              <a:t>Data Sharing/Passing</a:t>
            </a:r>
          </a:p>
        </p:txBody>
      </p:sp>
      <p:sp>
        <p:nvSpPr>
          <p:cNvPr id="6155" name="Text Box 11"/>
          <p:cNvSpPr txBox="1">
            <a:spLocks noChangeArrowheads="1"/>
          </p:cNvSpPr>
          <p:nvPr/>
        </p:nvSpPr>
        <p:spPr bwMode="auto">
          <a:xfrm>
            <a:off x="4572000" y="3429000"/>
            <a:ext cx="1643063" cy="311150"/>
          </a:xfrm>
          <a:prstGeom prst="rect">
            <a:avLst/>
          </a:prstGeom>
          <a:noFill/>
          <a:ln w="12700">
            <a:noFill/>
            <a:miter lim="800000"/>
            <a:headEnd/>
            <a:tailEnd/>
          </a:ln>
        </p:spPr>
        <p:txBody>
          <a:bodyPr wrap="none">
            <a:spAutoFit/>
          </a:bodyPr>
          <a:lstStyle/>
          <a:p>
            <a:r>
              <a:rPr lang="en-US" sz="1800" dirty="0">
                <a:latin typeface="Arial Narrow" pitchFamily="34" charset="0"/>
              </a:rPr>
              <a:t>Synchronization</a:t>
            </a:r>
          </a:p>
        </p:txBody>
      </p:sp>
      <p:sp>
        <p:nvSpPr>
          <p:cNvPr id="6156" name="Text Box 12"/>
          <p:cNvSpPr txBox="1">
            <a:spLocks noChangeArrowheads="1"/>
          </p:cNvSpPr>
          <p:nvPr/>
        </p:nvSpPr>
        <p:spPr bwMode="auto">
          <a:xfrm>
            <a:off x="6477000" y="3429000"/>
            <a:ext cx="1454150" cy="311150"/>
          </a:xfrm>
          <a:prstGeom prst="rect">
            <a:avLst/>
          </a:prstGeom>
          <a:noFill/>
          <a:ln w="12700">
            <a:noFill/>
            <a:miter lim="800000"/>
            <a:headEnd/>
            <a:tailEnd/>
          </a:ln>
        </p:spPr>
        <p:txBody>
          <a:bodyPr wrap="none">
            <a:spAutoFit/>
          </a:bodyPr>
          <a:lstStyle/>
          <a:p>
            <a:r>
              <a:rPr lang="en-US" sz="1800">
                <a:latin typeface="Arial Narrow" pitchFamily="34" charset="0"/>
              </a:rPr>
              <a:t>Memory Mgmt</a:t>
            </a:r>
          </a:p>
        </p:txBody>
      </p:sp>
      <p:sp>
        <p:nvSpPr>
          <p:cNvPr id="6157" name="Text Box 13"/>
          <p:cNvSpPr txBox="1">
            <a:spLocks noChangeArrowheads="1"/>
          </p:cNvSpPr>
          <p:nvPr/>
        </p:nvSpPr>
        <p:spPr bwMode="auto">
          <a:xfrm>
            <a:off x="712788" y="4159250"/>
            <a:ext cx="7364412" cy="336550"/>
          </a:xfrm>
          <a:prstGeom prst="rect">
            <a:avLst/>
          </a:prstGeom>
          <a:noFill/>
          <a:ln w="12700">
            <a:noFill/>
            <a:miter lim="800000"/>
            <a:headEnd/>
            <a:tailEnd/>
          </a:ln>
        </p:spPr>
        <p:txBody>
          <a:bodyPr wrap="none">
            <a:spAutoFit/>
          </a:bodyPr>
          <a:lstStyle/>
          <a:p>
            <a:r>
              <a:rPr lang="en-US" sz="2000" dirty="0" smtClean="0">
                <a:latin typeface="Arial Narrow" pitchFamily="34" charset="0"/>
              </a:rPr>
              <a:t>SYS/BIOS </a:t>
            </a:r>
            <a:r>
              <a:rPr lang="en-US" sz="2000" dirty="0">
                <a:latin typeface="Arial Narrow" pitchFamily="34" charset="0"/>
              </a:rPr>
              <a:t>is a scalable, real-time kernel used in 1000s of systems today:</a:t>
            </a:r>
          </a:p>
        </p:txBody>
      </p:sp>
      <p:sp>
        <p:nvSpPr>
          <p:cNvPr id="6158" name="Rectangle 14"/>
          <p:cNvSpPr>
            <a:spLocks noChangeArrowheads="1"/>
          </p:cNvSpPr>
          <p:nvPr/>
        </p:nvSpPr>
        <p:spPr bwMode="auto">
          <a:xfrm>
            <a:off x="838200" y="4495800"/>
            <a:ext cx="7772400" cy="2133600"/>
          </a:xfrm>
          <a:prstGeom prst="rect">
            <a:avLst/>
          </a:prstGeom>
          <a:solidFill>
            <a:schemeClr val="accent1"/>
          </a:solidFill>
          <a:ln w="12700">
            <a:noFill/>
            <a:miter lim="800000"/>
            <a:headEnd/>
            <a:tailEnd/>
          </a:ln>
        </p:spPr>
        <p:txBody>
          <a:bodyPr wrap="none" anchor="ctr"/>
          <a:lstStyle/>
          <a:p>
            <a:pPr>
              <a:lnSpc>
                <a:spcPct val="100000"/>
              </a:lnSpc>
              <a:buFontTx/>
              <a:buChar char="•"/>
            </a:pPr>
            <a:r>
              <a:rPr lang="en-US" sz="1800" dirty="0">
                <a:latin typeface="Arial Narrow" pitchFamily="34" charset="0"/>
              </a:rPr>
              <a:t> Pre-emptive </a:t>
            </a:r>
            <a:r>
              <a:rPr lang="en-US" sz="1800" u="sng" dirty="0">
                <a:latin typeface="Arial Narrow" pitchFamily="34" charset="0"/>
              </a:rPr>
              <a:t>Scheduler</a:t>
            </a:r>
            <a:r>
              <a:rPr lang="en-US" sz="1800" dirty="0">
                <a:latin typeface="Arial Narrow" pitchFamily="34" charset="0"/>
              </a:rPr>
              <a:t> to design system to meet real-time (including sync/priorities)</a:t>
            </a:r>
            <a:endParaRPr lang="en-US" sz="1800" u="sng" dirty="0">
              <a:latin typeface="Arial Narrow" pitchFamily="34" charset="0"/>
            </a:endParaRPr>
          </a:p>
          <a:p>
            <a:pPr>
              <a:lnSpc>
                <a:spcPct val="100000"/>
              </a:lnSpc>
              <a:buFontTx/>
              <a:buChar char="•"/>
            </a:pPr>
            <a:r>
              <a:rPr lang="en-US" sz="1800" dirty="0">
                <a:latin typeface="Arial Narrow" pitchFamily="34" charset="0"/>
              </a:rPr>
              <a:t> </a:t>
            </a:r>
            <a:r>
              <a:rPr lang="en-US" sz="1800" u="sng" dirty="0">
                <a:latin typeface="Arial Narrow" pitchFamily="34" charset="0"/>
              </a:rPr>
              <a:t>Modular</a:t>
            </a:r>
            <a:r>
              <a:rPr lang="en-US" sz="1800" dirty="0">
                <a:latin typeface="Arial Narrow" pitchFamily="34" charset="0"/>
              </a:rPr>
              <a:t> – pre-defined interface for </a:t>
            </a:r>
            <a:r>
              <a:rPr lang="en-US" sz="1800" dirty="0" smtClean="0">
                <a:latin typeface="Arial Narrow" pitchFamily="34" charset="0"/>
              </a:rPr>
              <a:t>inter-thread </a:t>
            </a:r>
            <a:r>
              <a:rPr lang="en-US" sz="1800" dirty="0">
                <a:latin typeface="Arial Narrow" pitchFamily="34" charset="0"/>
              </a:rPr>
              <a:t>communications</a:t>
            </a:r>
          </a:p>
          <a:p>
            <a:pPr>
              <a:lnSpc>
                <a:spcPct val="100000"/>
              </a:lnSpc>
              <a:buFontTx/>
              <a:buChar char="•"/>
            </a:pPr>
            <a:r>
              <a:rPr lang="en-US" sz="1800" dirty="0">
                <a:latin typeface="Arial Narrow" pitchFamily="34" charset="0"/>
              </a:rPr>
              <a:t> </a:t>
            </a:r>
            <a:r>
              <a:rPr lang="en-US" sz="1800" u="sng" dirty="0">
                <a:latin typeface="Arial Narrow" pitchFamily="34" charset="0"/>
              </a:rPr>
              <a:t>Reliable</a:t>
            </a:r>
            <a:r>
              <a:rPr lang="en-US" sz="1800" dirty="0">
                <a:latin typeface="Arial Narrow" pitchFamily="34" charset="0"/>
              </a:rPr>
              <a:t> – 1000s of applications have used it for more than 10 years</a:t>
            </a:r>
          </a:p>
          <a:p>
            <a:pPr>
              <a:lnSpc>
                <a:spcPct val="100000"/>
              </a:lnSpc>
              <a:buFontTx/>
              <a:buChar char="•"/>
            </a:pPr>
            <a:r>
              <a:rPr lang="en-US" sz="1800" dirty="0">
                <a:latin typeface="Arial Narrow" pitchFamily="34" charset="0"/>
              </a:rPr>
              <a:t> </a:t>
            </a:r>
            <a:r>
              <a:rPr lang="en-US" sz="1800" u="sng" dirty="0">
                <a:latin typeface="Arial Narrow" pitchFamily="34" charset="0"/>
              </a:rPr>
              <a:t>Footprint</a:t>
            </a:r>
            <a:r>
              <a:rPr lang="en-US" sz="1800" dirty="0">
                <a:latin typeface="Arial Narrow" pitchFamily="34" charset="0"/>
              </a:rPr>
              <a:t> – deterministic, small code size, can choose which modules you desire</a:t>
            </a:r>
          </a:p>
          <a:p>
            <a:pPr>
              <a:lnSpc>
                <a:spcPct val="100000"/>
              </a:lnSpc>
              <a:buFontTx/>
              <a:buChar char="•"/>
            </a:pPr>
            <a:r>
              <a:rPr lang="en-US" sz="1800" dirty="0">
                <a:latin typeface="Arial Narrow" pitchFamily="34" charset="0"/>
              </a:rPr>
              <a:t> Cost – </a:t>
            </a:r>
            <a:r>
              <a:rPr lang="en-US" sz="1800" u="sng" dirty="0">
                <a:latin typeface="Arial Narrow" pitchFamily="34" charset="0"/>
              </a:rPr>
              <a:t>free of charge</a:t>
            </a:r>
          </a:p>
        </p:txBody>
      </p:sp>
      <p:sp>
        <p:nvSpPr>
          <p:cNvPr id="6159" name="Rectangle 15"/>
          <p:cNvSpPr>
            <a:spLocks noChangeArrowheads="1"/>
          </p:cNvSpPr>
          <p:nvPr/>
        </p:nvSpPr>
        <p:spPr bwMode="auto">
          <a:xfrm>
            <a:off x="1219200" y="841375"/>
            <a:ext cx="1066800" cy="1295400"/>
          </a:xfrm>
          <a:prstGeom prst="rect">
            <a:avLst/>
          </a:prstGeom>
          <a:solidFill>
            <a:schemeClr val="folHlink"/>
          </a:solidFill>
          <a:ln w="12700">
            <a:solidFill>
              <a:schemeClr val="tx1"/>
            </a:solidFill>
            <a:miter lim="800000"/>
            <a:headEnd/>
            <a:tailEnd/>
          </a:ln>
        </p:spPr>
        <p:txBody>
          <a:bodyPr wrap="none" anchor="ctr"/>
          <a:lstStyle/>
          <a:p>
            <a:pPr algn="ctr"/>
            <a:r>
              <a:rPr lang="en-US" sz="2000"/>
              <a:t>Input</a:t>
            </a:r>
          </a:p>
        </p:txBody>
      </p:sp>
      <p:sp>
        <p:nvSpPr>
          <p:cNvPr id="6160" name="Rectangle 16"/>
          <p:cNvSpPr>
            <a:spLocks noChangeArrowheads="1"/>
          </p:cNvSpPr>
          <p:nvPr/>
        </p:nvSpPr>
        <p:spPr bwMode="auto">
          <a:xfrm>
            <a:off x="1066800" y="993775"/>
            <a:ext cx="1066800" cy="1295400"/>
          </a:xfrm>
          <a:prstGeom prst="rect">
            <a:avLst/>
          </a:prstGeom>
          <a:solidFill>
            <a:schemeClr val="accent2"/>
          </a:solidFill>
          <a:ln w="12700">
            <a:solidFill>
              <a:schemeClr val="tx1"/>
            </a:solidFill>
            <a:miter lim="800000"/>
            <a:headEnd/>
            <a:tailEnd/>
          </a:ln>
        </p:spPr>
        <p:txBody>
          <a:bodyPr wrap="none" anchor="ctr"/>
          <a:lstStyle/>
          <a:p>
            <a:pPr algn="ctr"/>
            <a:r>
              <a:rPr lang="en-US" sz="2000"/>
              <a:t>Input</a:t>
            </a:r>
          </a:p>
        </p:txBody>
      </p:sp>
      <p:sp>
        <p:nvSpPr>
          <p:cNvPr id="6161" name="Rectangle 17"/>
          <p:cNvSpPr>
            <a:spLocks noChangeArrowheads="1"/>
          </p:cNvSpPr>
          <p:nvPr/>
        </p:nvSpPr>
        <p:spPr bwMode="auto">
          <a:xfrm>
            <a:off x="914400" y="1146175"/>
            <a:ext cx="1066800" cy="1295400"/>
          </a:xfrm>
          <a:prstGeom prst="rect">
            <a:avLst/>
          </a:prstGeom>
          <a:solidFill>
            <a:schemeClr val="accent1"/>
          </a:solidFill>
          <a:ln w="12700">
            <a:solidFill>
              <a:schemeClr val="tx1"/>
            </a:solidFill>
            <a:miter lim="800000"/>
            <a:headEnd/>
            <a:tailEnd/>
          </a:ln>
        </p:spPr>
        <p:txBody>
          <a:bodyPr wrap="none" anchor="ctr"/>
          <a:lstStyle/>
          <a:p>
            <a:pPr algn="ctr"/>
            <a:r>
              <a:rPr lang="en-US" sz="2000"/>
              <a:t>Input</a:t>
            </a:r>
          </a:p>
        </p:txBody>
      </p:sp>
      <p:sp>
        <p:nvSpPr>
          <p:cNvPr id="6162" name="AutoShape 18"/>
          <p:cNvSpPr>
            <a:spLocks noChangeArrowheads="1"/>
          </p:cNvSpPr>
          <p:nvPr/>
        </p:nvSpPr>
        <p:spPr bwMode="auto">
          <a:xfrm>
            <a:off x="2536208" y="1419512"/>
            <a:ext cx="1117682" cy="672525"/>
          </a:xfrm>
          <a:prstGeom prst="rightArrow">
            <a:avLst>
              <a:gd name="adj1" fmla="val 50000"/>
              <a:gd name="adj2" fmla="val 34315"/>
            </a:avLst>
          </a:prstGeom>
          <a:noFill/>
          <a:ln w="12700">
            <a:solidFill>
              <a:schemeClr val="tx1"/>
            </a:solidFill>
            <a:miter lim="800000"/>
            <a:headEnd/>
            <a:tailEnd/>
          </a:ln>
        </p:spPr>
        <p:txBody>
          <a:bodyPr wrap="none" anchor="ctr">
            <a:spAutoFit/>
          </a:bodyPr>
          <a:lstStyle/>
          <a:p>
            <a:r>
              <a:rPr lang="en-US" sz="2000" b="0" dirty="0" smtClean="0"/>
              <a:t>Stream</a:t>
            </a:r>
            <a:endParaRPr lang="en-US" sz="2000" b="0" dirty="0"/>
          </a:p>
        </p:txBody>
      </p:sp>
      <p:sp>
        <p:nvSpPr>
          <p:cNvPr id="6163" name="AutoShape 19"/>
          <p:cNvSpPr>
            <a:spLocks noChangeArrowheads="1"/>
          </p:cNvSpPr>
          <p:nvPr/>
        </p:nvSpPr>
        <p:spPr bwMode="auto">
          <a:xfrm>
            <a:off x="5459104" y="1419512"/>
            <a:ext cx="1117682" cy="672525"/>
          </a:xfrm>
          <a:prstGeom prst="rightArrow">
            <a:avLst>
              <a:gd name="adj1" fmla="val 50000"/>
              <a:gd name="adj2" fmla="val 34315"/>
            </a:avLst>
          </a:prstGeom>
          <a:noFill/>
          <a:ln w="12700">
            <a:solidFill>
              <a:schemeClr val="tx1"/>
            </a:solidFill>
            <a:miter lim="800000"/>
            <a:headEnd/>
            <a:tailEnd/>
          </a:ln>
        </p:spPr>
        <p:txBody>
          <a:bodyPr wrap="none" anchor="ctr">
            <a:spAutoFit/>
          </a:bodyPr>
          <a:lstStyle/>
          <a:p>
            <a:r>
              <a:rPr lang="en-US" sz="2000" b="0" dirty="0" smtClean="0"/>
              <a:t>Stream</a:t>
            </a:r>
            <a:endParaRPr lang="en-US" sz="2000" b="0" dirty="0"/>
          </a:p>
        </p:txBody>
      </p:sp>
      <p:sp>
        <p:nvSpPr>
          <p:cNvPr id="6164" name="Rectangle 20"/>
          <p:cNvSpPr>
            <a:spLocks noChangeArrowheads="1"/>
          </p:cNvSpPr>
          <p:nvPr/>
        </p:nvSpPr>
        <p:spPr bwMode="auto">
          <a:xfrm>
            <a:off x="4191000" y="841375"/>
            <a:ext cx="1066800" cy="1295400"/>
          </a:xfrm>
          <a:prstGeom prst="rect">
            <a:avLst/>
          </a:prstGeom>
          <a:solidFill>
            <a:schemeClr val="folHlink"/>
          </a:solidFill>
          <a:ln w="12700">
            <a:solidFill>
              <a:schemeClr val="tx1"/>
            </a:solidFill>
            <a:miter lim="800000"/>
            <a:headEnd/>
            <a:tailEnd/>
          </a:ln>
        </p:spPr>
        <p:txBody>
          <a:bodyPr wrap="none" anchor="ctr"/>
          <a:lstStyle/>
          <a:p>
            <a:pPr algn="ctr"/>
            <a:r>
              <a:rPr lang="en-US" sz="2000"/>
              <a:t>Input</a:t>
            </a:r>
          </a:p>
        </p:txBody>
      </p:sp>
      <p:sp>
        <p:nvSpPr>
          <p:cNvPr id="6165" name="Rectangle 21"/>
          <p:cNvSpPr>
            <a:spLocks noChangeArrowheads="1"/>
          </p:cNvSpPr>
          <p:nvPr/>
        </p:nvSpPr>
        <p:spPr bwMode="auto">
          <a:xfrm>
            <a:off x="4038600" y="993775"/>
            <a:ext cx="1066800" cy="1295400"/>
          </a:xfrm>
          <a:prstGeom prst="rect">
            <a:avLst/>
          </a:prstGeom>
          <a:solidFill>
            <a:schemeClr val="accent2"/>
          </a:solidFill>
          <a:ln w="12700">
            <a:solidFill>
              <a:schemeClr val="tx1"/>
            </a:solidFill>
            <a:miter lim="800000"/>
            <a:headEnd/>
            <a:tailEnd/>
          </a:ln>
        </p:spPr>
        <p:txBody>
          <a:bodyPr wrap="none" anchor="ctr"/>
          <a:lstStyle/>
          <a:p>
            <a:pPr algn="ctr"/>
            <a:r>
              <a:rPr lang="en-US" sz="2000"/>
              <a:t>Input</a:t>
            </a:r>
          </a:p>
        </p:txBody>
      </p:sp>
      <p:sp>
        <p:nvSpPr>
          <p:cNvPr id="6166" name="Rectangle 22"/>
          <p:cNvSpPr>
            <a:spLocks noChangeArrowheads="1"/>
          </p:cNvSpPr>
          <p:nvPr/>
        </p:nvSpPr>
        <p:spPr bwMode="auto">
          <a:xfrm>
            <a:off x="3886200" y="1146175"/>
            <a:ext cx="1066800" cy="1295400"/>
          </a:xfrm>
          <a:prstGeom prst="rect">
            <a:avLst/>
          </a:prstGeom>
          <a:solidFill>
            <a:schemeClr val="accent1"/>
          </a:solidFill>
          <a:ln w="12700">
            <a:solidFill>
              <a:schemeClr val="tx1"/>
            </a:solidFill>
            <a:miter lim="800000"/>
            <a:headEnd/>
            <a:tailEnd/>
          </a:ln>
        </p:spPr>
        <p:txBody>
          <a:bodyPr wrap="none" anchor="ctr"/>
          <a:lstStyle/>
          <a:p>
            <a:pPr algn="ctr"/>
            <a:r>
              <a:rPr lang="en-US" sz="2000"/>
              <a:t>Process</a:t>
            </a:r>
          </a:p>
        </p:txBody>
      </p:sp>
      <p:sp>
        <p:nvSpPr>
          <p:cNvPr id="6167" name="Rectangle 23"/>
          <p:cNvSpPr>
            <a:spLocks noChangeArrowheads="1"/>
          </p:cNvSpPr>
          <p:nvPr/>
        </p:nvSpPr>
        <p:spPr bwMode="auto">
          <a:xfrm>
            <a:off x="7010400" y="841375"/>
            <a:ext cx="1066800" cy="1295400"/>
          </a:xfrm>
          <a:prstGeom prst="rect">
            <a:avLst/>
          </a:prstGeom>
          <a:solidFill>
            <a:schemeClr val="folHlink"/>
          </a:solidFill>
          <a:ln w="12700">
            <a:solidFill>
              <a:schemeClr val="tx1"/>
            </a:solidFill>
            <a:miter lim="800000"/>
            <a:headEnd/>
            <a:tailEnd/>
          </a:ln>
        </p:spPr>
        <p:txBody>
          <a:bodyPr wrap="none" anchor="ctr"/>
          <a:lstStyle/>
          <a:p>
            <a:pPr algn="ctr"/>
            <a:r>
              <a:rPr lang="en-US" sz="2000"/>
              <a:t>Input</a:t>
            </a:r>
          </a:p>
        </p:txBody>
      </p:sp>
      <p:sp>
        <p:nvSpPr>
          <p:cNvPr id="6168" name="Rectangle 24"/>
          <p:cNvSpPr>
            <a:spLocks noChangeArrowheads="1"/>
          </p:cNvSpPr>
          <p:nvPr/>
        </p:nvSpPr>
        <p:spPr bwMode="auto">
          <a:xfrm>
            <a:off x="6858000" y="993775"/>
            <a:ext cx="1066800" cy="1295400"/>
          </a:xfrm>
          <a:prstGeom prst="rect">
            <a:avLst/>
          </a:prstGeom>
          <a:solidFill>
            <a:schemeClr val="accent2"/>
          </a:solidFill>
          <a:ln w="12700">
            <a:solidFill>
              <a:schemeClr val="tx1"/>
            </a:solidFill>
            <a:miter lim="800000"/>
            <a:headEnd/>
            <a:tailEnd/>
          </a:ln>
        </p:spPr>
        <p:txBody>
          <a:bodyPr wrap="none" anchor="ctr"/>
          <a:lstStyle/>
          <a:p>
            <a:pPr algn="ctr"/>
            <a:r>
              <a:rPr lang="en-US" sz="2000"/>
              <a:t>Input</a:t>
            </a:r>
          </a:p>
        </p:txBody>
      </p:sp>
      <p:sp>
        <p:nvSpPr>
          <p:cNvPr id="6169" name="Rectangle 25"/>
          <p:cNvSpPr>
            <a:spLocks noChangeArrowheads="1"/>
          </p:cNvSpPr>
          <p:nvPr/>
        </p:nvSpPr>
        <p:spPr bwMode="auto">
          <a:xfrm>
            <a:off x="6705600" y="1146175"/>
            <a:ext cx="1066800" cy="1295400"/>
          </a:xfrm>
          <a:prstGeom prst="rect">
            <a:avLst/>
          </a:prstGeom>
          <a:solidFill>
            <a:schemeClr val="accent1"/>
          </a:solidFill>
          <a:ln w="12700">
            <a:solidFill>
              <a:schemeClr val="tx1"/>
            </a:solidFill>
            <a:miter lim="800000"/>
            <a:headEnd/>
            <a:tailEnd/>
          </a:ln>
        </p:spPr>
        <p:txBody>
          <a:bodyPr wrap="none" anchor="ctr"/>
          <a:lstStyle/>
          <a:p>
            <a:pPr algn="ctr"/>
            <a:r>
              <a:rPr lang="en-US" sz="2000"/>
              <a:t>Output</a:t>
            </a:r>
          </a:p>
        </p:txBody>
      </p:sp>
      <p:sp>
        <p:nvSpPr>
          <p:cNvPr id="6171" name="TextBox 34"/>
          <p:cNvSpPr txBox="1">
            <a:spLocks noChangeArrowheads="1"/>
          </p:cNvSpPr>
          <p:nvPr/>
        </p:nvSpPr>
        <p:spPr bwMode="auto">
          <a:xfrm>
            <a:off x="2514600" y="2030390"/>
            <a:ext cx="954107" cy="338554"/>
          </a:xfrm>
          <a:prstGeom prst="rect">
            <a:avLst/>
          </a:prstGeom>
          <a:noFill/>
          <a:ln w="9525">
            <a:noFill/>
            <a:miter lim="800000"/>
            <a:headEnd/>
            <a:tailEnd/>
          </a:ln>
        </p:spPr>
        <p:txBody>
          <a:bodyPr wrap="none">
            <a:spAutoFit/>
          </a:bodyPr>
          <a:lstStyle/>
          <a:p>
            <a:r>
              <a:rPr lang="en-US" sz="2000" b="0" dirty="0" smtClean="0"/>
              <a:t>Queue</a:t>
            </a:r>
            <a:endParaRPr lang="en-US" sz="2000" b="0" dirty="0"/>
          </a:p>
        </p:txBody>
      </p:sp>
      <p:sp>
        <p:nvSpPr>
          <p:cNvPr id="6172" name="TextBox 35"/>
          <p:cNvSpPr txBox="1">
            <a:spLocks noChangeArrowheads="1"/>
          </p:cNvSpPr>
          <p:nvPr/>
        </p:nvSpPr>
        <p:spPr bwMode="auto">
          <a:xfrm>
            <a:off x="5399088" y="2030390"/>
            <a:ext cx="954107" cy="338554"/>
          </a:xfrm>
          <a:prstGeom prst="rect">
            <a:avLst/>
          </a:prstGeom>
          <a:noFill/>
          <a:ln w="9525">
            <a:noFill/>
            <a:miter lim="800000"/>
            <a:headEnd/>
            <a:tailEnd/>
          </a:ln>
        </p:spPr>
        <p:txBody>
          <a:bodyPr wrap="none">
            <a:spAutoFit/>
          </a:bodyPr>
          <a:lstStyle/>
          <a:p>
            <a:r>
              <a:rPr lang="en-US" sz="2000" b="0" dirty="0" smtClean="0"/>
              <a:t>Queue</a:t>
            </a:r>
            <a:endParaRPr lang="en-US" sz="2000" b="0" dirty="0"/>
          </a:p>
        </p:txBody>
      </p:sp>
      <p:sp>
        <p:nvSpPr>
          <p:cNvPr id="31"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26</a:t>
            </a:r>
            <a:endParaRPr lang="en-US" sz="1000" b="0" dirty="0" smtClean="0">
              <a:solidFill>
                <a:schemeClr val="tx2"/>
              </a:solidFill>
              <a:effectLst/>
              <a:latin typeface="Arial"/>
            </a:endParaRPr>
          </a:p>
        </p:txBody>
      </p:sp>
      <p:pic>
        <p:nvPicPr>
          <p:cNvPr id="32"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ounded Rectangle 37"/>
          <p:cNvSpPr/>
          <p:nvPr/>
        </p:nvSpPr>
        <p:spPr bwMode="auto">
          <a:xfrm>
            <a:off x="3562064" y="721056"/>
            <a:ext cx="5181600" cy="4896136"/>
          </a:xfrm>
          <a:prstGeom prst="roundRect">
            <a:avLst/>
          </a:prstGeom>
          <a:solidFill>
            <a:schemeClr val="accent1"/>
          </a:solidFill>
          <a:ln w="28575" cap="flat" cmpd="sng" algn="ctr">
            <a:solidFill>
              <a:schemeClr val="tx1"/>
            </a:solidFill>
            <a:prstDash val="solid"/>
            <a:round/>
            <a:headEnd type="none" w="sm" len="sm"/>
            <a:tailEnd type="none" w="sm" len="sm"/>
          </a:ln>
          <a:effectLst>
            <a:outerShdw blurRad="50800" dist="88900" dir="2700000" algn="tl" rotWithShape="0">
              <a:prstClr val="black">
                <a:alpha val="40000"/>
              </a:prstClr>
            </a:outerShdw>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22532" name="Rectangle 2"/>
          <p:cNvSpPr>
            <a:spLocks noGrp="1" noChangeArrowheads="1"/>
          </p:cNvSpPr>
          <p:nvPr>
            <p:ph type="title"/>
          </p:nvPr>
        </p:nvSpPr>
        <p:spPr/>
        <p:txBody>
          <a:bodyPr/>
          <a:lstStyle/>
          <a:p>
            <a:r>
              <a:rPr lang="en-US" dirty="0" smtClean="0"/>
              <a:t>SYS/BIOS Modules &amp; Services</a:t>
            </a:r>
          </a:p>
        </p:txBody>
      </p:sp>
      <p:sp>
        <p:nvSpPr>
          <p:cNvPr id="22547" name="TextBox 26"/>
          <p:cNvSpPr txBox="1">
            <a:spLocks noChangeArrowheads="1"/>
          </p:cNvSpPr>
          <p:nvPr/>
        </p:nvSpPr>
        <p:spPr bwMode="auto">
          <a:xfrm>
            <a:off x="4038600" y="6248400"/>
            <a:ext cx="4814138" cy="338554"/>
          </a:xfrm>
          <a:prstGeom prst="rect">
            <a:avLst/>
          </a:prstGeom>
          <a:noFill/>
          <a:ln w="9525">
            <a:noFill/>
            <a:miter lim="800000"/>
            <a:headEnd/>
            <a:tailEnd/>
          </a:ln>
        </p:spPr>
        <p:txBody>
          <a:bodyPr wrap="none">
            <a:spAutoFit/>
          </a:bodyPr>
          <a:lstStyle/>
          <a:p>
            <a:r>
              <a:rPr lang="en-US" sz="2000" b="0" dirty="0" smtClean="0">
                <a:solidFill>
                  <a:srgbClr val="0066FF"/>
                </a:solidFill>
                <a:latin typeface="Arial Narrow" pitchFamily="34" charset="0"/>
              </a:rPr>
              <a:t>How do you interact with the SYS/BIOS services?</a:t>
            </a:r>
          </a:p>
        </p:txBody>
      </p:sp>
      <p:pic>
        <p:nvPicPr>
          <p:cNvPr id="2050" name="Picture 2" descr="C:\Documents and Settings\a0159877\Desktop\SYSBIOS Snaps\extra\sysbios_avail_producs.png"/>
          <p:cNvPicPr>
            <a:picLocks noChangeAspect="1" noChangeArrowheads="1"/>
          </p:cNvPicPr>
          <p:nvPr/>
        </p:nvPicPr>
        <p:blipFill>
          <a:blip r:embed="rId3" cstate="print"/>
          <a:srcRect/>
          <a:stretch>
            <a:fillRect/>
          </a:stretch>
        </p:blipFill>
        <p:spPr bwMode="auto">
          <a:xfrm>
            <a:off x="685800" y="609600"/>
            <a:ext cx="2514600" cy="5710869"/>
          </a:xfrm>
          <a:prstGeom prst="rect">
            <a:avLst/>
          </a:prstGeom>
          <a:noFill/>
          <a:ln w="28575">
            <a:solidFill>
              <a:schemeClr val="tx1"/>
            </a:solidFill>
          </a:ln>
          <a:effectLst>
            <a:outerShdw blurRad="50800" dist="88900" dir="2700000" algn="tl" rotWithShape="0">
              <a:prstClr val="black">
                <a:alpha val="40000"/>
              </a:prstClr>
            </a:outerShdw>
          </a:effectLst>
        </p:spPr>
      </p:pic>
      <p:sp>
        <p:nvSpPr>
          <p:cNvPr id="29" name="TextBox 28"/>
          <p:cNvSpPr txBox="1"/>
          <p:nvPr/>
        </p:nvSpPr>
        <p:spPr>
          <a:xfrm>
            <a:off x="3810000" y="990600"/>
            <a:ext cx="3517310" cy="437043"/>
          </a:xfrm>
          <a:prstGeom prst="rect">
            <a:avLst/>
          </a:prstGeom>
          <a:noFill/>
        </p:spPr>
        <p:txBody>
          <a:bodyPr wrap="none" rtlCol="0">
            <a:spAutoFit/>
          </a:bodyPr>
          <a:lstStyle/>
          <a:p>
            <a:r>
              <a:rPr lang="en-US" sz="2800" dirty="0" smtClean="0">
                <a:solidFill>
                  <a:schemeClr val="tx2"/>
                </a:solidFill>
              </a:rPr>
              <a:t>BIOS Configuration</a:t>
            </a:r>
          </a:p>
        </p:txBody>
      </p:sp>
      <p:sp>
        <p:nvSpPr>
          <p:cNvPr id="30" name="TextBox 29"/>
          <p:cNvSpPr txBox="1"/>
          <p:nvPr/>
        </p:nvSpPr>
        <p:spPr>
          <a:xfrm>
            <a:off x="3871014" y="1559256"/>
            <a:ext cx="2618024" cy="387798"/>
          </a:xfrm>
          <a:prstGeom prst="rect">
            <a:avLst/>
          </a:prstGeom>
          <a:noFill/>
        </p:spPr>
        <p:txBody>
          <a:bodyPr wrap="none" rtlCol="0">
            <a:spAutoFit/>
          </a:bodyPr>
          <a:lstStyle/>
          <a:p>
            <a:pPr marL="342900" indent="-342900">
              <a:buClr>
                <a:schemeClr val="tx2"/>
              </a:buClr>
              <a:buSzPct val="75000"/>
              <a:buFont typeface="Wingdings"/>
              <a:buChar char=""/>
            </a:pPr>
            <a:r>
              <a:rPr lang="en-US" dirty="0" smtClean="0"/>
              <a:t>Memory Mgmt</a:t>
            </a:r>
            <a:endParaRPr lang="en-US" dirty="0"/>
          </a:p>
        </p:txBody>
      </p:sp>
      <p:sp>
        <p:nvSpPr>
          <p:cNvPr id="31" name="TextBox 30"/>
          <p:cNvSpPr txBox="1"/>
          <p:nvPr/>
        </p:nvSpPr>
        <p:spPr>
          <a:xfrm>
            <a:off x="4230406" y="1956176"/>
            <a:ext cx="2576346" cy="387798"/>
          </a:xfrm>
          <a:prstGeom prst="rect">
            <a:avLst/>
          </a:prstGeom>
          <a:noFill/>
        </p:spPr>
        <p:txBody>
          <a:bodyPr wrap="none" rtlCol="0">
            <a:spAutoFit/>
          </a:bodyPr>
          <a:lstStyle/>
          <a:p>
            <a:pPr marL="231775" indent="-231775">
              <a:buFont typeface="Arial" pitchFamily="34" charset="0"/>
              <a:buChar char="•"/>
            </a:pPr>
            <a:r>
              <a:rPr lang="en-US" b="0" dirty="0" smtClean="0"/>
              <a:t>Cache &amp; Heaps</a:t>
            </a:r>
            <a:endParaRPr lang="en-US" b="0" dirty="0"/>
          </a:p>
        </p:txBody>
      </p:sp>
      <p:sp>
        <p:nvSpPr>
          <p:cNvPr id="32" name="TextBox 31"/>
          <p:cNvSpPr txBox="1"/>
          <p:nvPr/>
        </p:nvSpPr>
        <p:spPr>
          <a:xfrm>
            <a:off x="3871014" y="2568082"/>
            <a:ext cx="3154838" cy="387798"/>
          </a:xfrm>
          <a:prstGeom prst="rect">
            <a:avLst/>
          </a:prstGeom>
          <a:noFill/>
        </p:spPr>
        <p:txBody>
          <a:bodyPr wrap="none" rtlCol="0">
            <a:spAutoFit/>
          </a:bodyPr>
          <a:lstStyle/>
          <a:p>
            <a:pPr marL="342900" indent="-342900">
              <a:buClr>
                <a:schemeClr val="tx2"/>
              </a:buClr>
              <a:buSzPct val="75000"/>
              <a:buFont typeface="Wingdings"/>
              <a:buChar char=""/>
            </a:pPr>
            <a:r>
              <a:rPr lang="en-US" dirty="0" err="1" smtClean="0"/>
              <a:t>Realtime</a:t>
            </a:r>
            <a:r>
              <a:rPr lang="en-US" dirty="0" smtClean="0"/>
              <a:t> Analysis</a:t>
            </a:r>
            <a:endParaRPr lang="en-US" dirty="0"/>
          </a:p>
        </p:txBody>
      </p:sp>
      <p:sp>
        <p:nvSpPr>
          <p:cNvPr id="33" name="TextBox 32"/>
          <p:cNvSpPr txBox="1"/>
          <p:nvPr/>
        </p:nvSpPr>
        <p:spPr>
          <a:xfrm>
            <a:off x="4230406" y="2965002"/>
            <a:ext cx="4560864" cy="387798"/>
          </a:xfrm>
          <a:prstGeom prst="rect">
            <a:avLst/>
          </a:prstGeom>
          <a:noFill/>
        </p:spPr>
        <p:txBody>
          <a:bodyPr wrap="none" rtlCol="0">
            <a:spAutoFit/>
          </a:bodyPr>
          <a:lstStyle/>
          <a:p>
            <a:pPr marL="231775" indent="-231775">
              <a:buFont typeface="Arial" pitchFamily="34" charset="0"/>
              <a:buChar char="•"/>
            </a:pPr>
            <a:r>
              <a:rPr lang="en-US" b="0" dirty="0" smtClean="0"/>
              <a:t>Logs, Loads, Execution Graph</a:t>
            </a:r>
            <a:endParaRPr lang="en-US" b="0" dirty="0"/>
          </a:p>
        </p:txBody>
      </p:sp>
      <p:sp>
        <p:nvSpPr>
          <p:cNvPr id="34" name="TextBox 33"/>
          <p:cNvSpPr txBox="1"/>
          <p:nvPr/>
        </p:nvSpPr>
        <p:spPr>
          <a:xfrm>
            <a:off x="3871014" y="3634882"/>
            <a:ext cx="2186817" cy="387798"/>
          </a:xfrm>
          <a:prstGeom prst="rect">
            <a:avLst/>
          </a:prstGeom>
          <a:noFill/>
        </p:spPr>
        <p:txBody>
          <a:bodyPr wrap="none" rtlCol="0">
            <a:spAutoFit/>
          </a:bodyPr>
          <a:lstStyle/>
          <a:p>
            <a:pPr marL="342900" indent="-342900">
              <a:buClr>
                <a:schemeClr val="tx2"/>
              </a:buClr>
              <a:buSzPct val="75000"/>
              <a:buFont typeface="Wingdings"/>
              <a:buChar char=""/>
            </a:pPr>
            <a:r>
              <a:rPr lang="en-US" dirty="0" smtClean="0"/>
              <a:t>Scheduling</a:t>
            </a:r>
            <a:endParaRPr lang="en-US" dirty="0"/>
          </a:p>
        </p:txBody>
      </p:sp>
      <p:sp>
        <p:nvSpPr>
          <p:cNvPr id="35" name="TextBox 34"/>
          <p:cNvSpPr txBox="1"/>
          <p:nvPr/>
        </p:nvSpPr>
        <p:spPr>
          <a:xfrm>
            <a:off x="4230406" y="4031802"/>
            <a:ext cx="2541080" cy="387798"/>
          </a:xfrm>
          <a:prstGeom prst="rect">
            <a:avLst/>
          </a:prstGeom>
          <a:noFill/>
        </p:spPr>
        <p:txBody>
          <a:bodyPr wrap="none" rtlCol="0">
            <a:spAutoFit/>
          </a:bodyPr>
          <a:lstStyle/>
          <a:p>
            <a:pPr marL="231775" indent="-231775">
              <a:buFont typeface="Arial" pitchFamily="34" charset="0"/>
              <a:buChar char="•"/>
            </a:pPr>
            <a:r>
              <a:rPr lang="en-US" b="0" dirty="0" smtClean="0"/>
              <a:t>All thread types</a:t>
            </a:r>
            <a:endParaRPr lang="en-US" b="0" dirty="0"/>
          </a:p>
        </p:txBody>
      </p:sp>
      <p:sp>
        <p:nvSpPr>
          <p:cNvPr id="36" name="TextBox 35"/>
          <p:cNvSpPr txBox="1"/>
          <p:nvPr/>
        </p:nvSpPr>
        <p:spPr>
          <a:xfrm>
            <a:off x="3871014" y="4652778"/>
            <a:ext cx="2922595" cy="387798"/>
          </a:xfrm>
          <a:prstGeom prst="rect">
            <a:avLst/>
          </a:prstGeom>
          <a:noFill/>
        </p:spPr>
        <p:txBody>
          <a:bodyPr wrap="none" rtlCol="0">
            <a:spAutoFit/>
          </a:bodyPr>
          <a:lstStyle/>
          <a:p>
            <a:pPr marL="342900" indent="-342900">
              <a:buClr>
                <a:schemeClr val="tx2"/>
              </a:buClr>
              <a:buSzPct val="75000"/>
              <a:buFont typeface="Wingdings"/>
              <a:buChar char=""/>
            </a:pPr>
            <a:r>
              <a:rPr lang="en-US" dirty="0" smtClean="0"/>
              <a:t>Synchronization</a:t>
            </a:r>
            <a:endParaRPr lang="en-US" dirty="0"/>
          </a:p>
        </p:txBody>
      </p:sp>
      <p:sp>
        <p:nvSpPr>
          <p:cNvPr id="37" name="TextBox 36"/>
          <p:cNvSpPr txBox="1"/>
          <p:nvPr/>
        </p:nvSpPr>
        <p:spPr>
          <a:xfrm>
            <a:off x="4230406" y="5049698"/>
            <a:ext cx="4267515" cy="387798"/>
          </a:xfrm>
          <a:prstGeom prst="rect">
            <a:avLst/>
          </a:prstGeom>
          <a:noFill/>
        </p:spPr>
        <p:txBody>
          <a:bodyPr wrap="none" rtlCol="0">
            <a:spAutoFit/>
          </a:bodyPr>
          <a:lstStyle/>
          <a:p>
            <a:pPr marL="231775" indent="-231775">
              <a:buFont typeface="Arial" pitchFamily="34" charset="0"/>
              <a:buChar char="•"/>
            </a:pPr>
            <a:r>
              <a:rPr lang="en-US" b="0" dirty="0" smtClean="0"/>
              <a:t>Semaphores, Events, Gates</a:t>
            </a:r>
            <a:endParaRPr lang="en-US" b="0" dirty="0"/>
          </a:p>
        </p:txBody>
      </p:sp>
      <p:sp>
        <p:nvSpPr>
          <p:cNvPr id="16"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27</a:t>
            </a:r>
            <a:endParaRPr lang="en-US" sz="1000" b="0">
              <a:solidFill>
                <a:schemeClr val="tx2"/>
              </a:solidFill>
              <a:latin typeface="Arial"/>
            </a:endParaRPr>
          </a:p>
        </p:txBody>
      </p:sp>
      <p:pic>
        <p:nvPicPr>
          <p:cNvPr id="17"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ChangeArrowheads="1"/>
          </p:cNvSpPr>
          <p:nvPr/>
        </p:nvSpPr>
        <p:spPr bwMode="auto">
          <a:xfrm>
            <a:off x="228600" y="609600"/>
            <a:ext cx="3886200" cy="2057400"/>
          </a:xfrm>
          <a:prstGeom prst="rect">
            <a:avLst/>
          </a:prstGeom>
          <a:solidFill>
            <a:schemeClr val="accent1"/>
          </a:solidFill>
          <a:ln w="9525">
            <a:solidFill>
              <a:schemeClr val="tx1"/>
            </a:solidFill>
            <a:miter lim="800000"/>
            <a:headEnd/>
            <a:tailEnd/>
          </a:ln>
        </p:spPr>
        <p:txBody>
          <a:bodyPr wrap="none"/>
          <a:lstStyle/>
          <a:p>
            <a:pPr algn="ctr">
              <a:lnSpc>
                <a:spcPct val="100000"/>
              </a:lnSpc>
              <a:spcBef>
                <a:spcPct val="0"/>
              </a:spcBef>
            </a:pPr>
            <a:r>
              <a:rPr lang="en-US" sz="2000">
                <a:solidFill>
                  <a:schemeClr val="tx2"/>
                </a:solidFill>
              </a:rPr>
              <a:t>User Code</a:t>
            </a:r>
            <a:endParaRPr lang="en-US" sz="2000"/>
          </a:p>
        </p:txBody>
      </p:sp>
      <p:sp>
        <p:nvSpPr>
          <p:cNvPr id="7171" name="Rectangle 3"/>
          <p:cNvSpPr>
            <a:spLocks noGrp="1" noChangeArrowheads="1"/>
          </p:cNvSpPr>
          <p:nvPr>
            <p:ph type="title"/>
          </p:nvPr>
        </p:nvSpPr>
        <p:spPr/>
        <p:txBody>
          <a:bodyPr/>
          <a:lstStyle/>
          <a:p>
            <a:r>
              <a:rPr lang="en-US" dirty="0" smtClean="0"/>
              <a:t>SYS/BIOS Environment</a:t>
            </a:r>
          </a:p>
        </p:txBody>
      </p:sp>
      <p:sp>
        <p:nvSpPr>
          <p:cNvPr id="7172" name="Rectangle 4"/>
          <p:cNvSpPr>
            <a:spLocks noChangeArrowheads="1"/>
          </p:cNvSpPr>
          <p:nvPr/>
        </p:nvSpPr>
        <p:spPr bwMode="auto">
          <a:xfrm>
            <a:off x="304800" y="990600"/>
            <a:ext cx="1828800" cy="1558925"/>
          </a:xfrm>
          <a:prstGeom prst="rect">
            <a:avLst/>
          </a:prstGeom>
          <a:solidFill>
            <a:schemeClr val="hlink"/>
          </a:solidFill>
          <a:ln w="12700">
            <a:solidFill>
              <a:schemeClr val="tx1"/>
            </a:solidFill>
            <a:miter lim="800000"/>
            <a:headEnd type="none" w="sm" len="sm"/>
            <a:tailEnd/>
          </a:ln>
        </p:spPr>
        <p:txBody>
          <a:bodyPr wrap="none"/>
          <a:lstStyle/>
          <a:p>
            <a:r>
              <a:rPr lang="en-US" sz="1800" dirty="0">
                <a:solidFill>
                  <a:schemeClr val="tx2"/>
                </a:solidFill>
                <a:latin typeface="Arial Narrow" pitchFamily="34" charset="0"/>
              </a:rPr>
              <a:t>#include &lt;</a:t>
            </a:r>
            <a:r>
              <a:rPr lang="en-US" sz="1800" dirty="0" err="1">
                <a:solidFill>
                  <a:schemeClr val="tx2"/>
                </a:solidFill>
                <a:latin typeface="Arial Narrow" pitchFamily="34" charset="0"/>
              </a:rPr>
              <a:t>log.h</a:t>
            </a:r>
            <a:r>
              <a:rPr lang="en-US" sz="1800" dirty="0">
                <a:solidFill>
                  <a:schemeClr val="tx2"/>
                </a:solidFill>
                <a:latin typeface="Arial Narrow" pitchFamily="34" charset="0"/>
              </a:rPr>
              <a:t>&gt;</a:t>
            </a:r>
            <a:endParaRPr lang="en-US" sz="1800" dirty="0">
              <a:latin typeface="Arial Narrow" pitchFamily="34" charset="0"/>
            </a:endParaRPr>
          </a:p>
          <a:p>
            <a:r>
              <a:rPr lang="en-US" sz="1800" dirty="0">
                <a:latin typeface="Arial Narrow" pitchFamily="34" charset="0"/>
              </a:rPr>
              <a:t>func1</a:t>
            </a:r>
            <a:br>
              <a:rPr lang="en-US" sz="1800" dirty="0">
                <a:latin typeface="Arial Narrow" pitchFamily="34" charset="0"/>
              </a:rPr>
            </a:br>
            <a:r>
              <a:rPr lang="en-US" sz="1800" dirty="0">
                <a:latin typeface="Arial Narrow" pitchFamily="34" charset="0"/>
              </a:rPr>
              <a:t>{</a:t>
            </a:r>
            <a:br>
              <a:rPr lang="en-US" sz="1800" dirty="0">
                <a:latin typeface="Arial Narrow" pitchFamily="34" charset="0"/>
              </a:rPr>
            </a:br>
            <a:r>
              <a:rPr lang="en-US" sz="1800" dirty="0">
                <a:latin typeface="Arial Narrow" pitchFamily="34" charset="0"/>
              </a:rPr>
              <a:t>    </a:t>
            </a:r>
            <a:r>
              <a:rPr lang="en-US" sz="1800" dirty="0" smtClean="0">
                <a:solidFill>
                  <a:schemeClr val="tx2"/>
                </a:solidFill>
                <a:latin typeface="Arial Narrow" pitchFamily="34" charset="0"/>
              </a:rPr>
              <a:t>Log_info1(...);</a:t>
            </a:r>
            <a:r>
              <a:rPr lang="en-US" sz="1800" dirty="0">
                <a:latin typeface="Arial Narrow" pitchFamily="34" charset="0"/>
              </a:rPr>
              <a:t/>
            </a:r>
            <a:br>
              <a:rPr lang="en-US" sz="1800" dirty="0">
                <a:latin typeface="Arial Narrow" pitchFamily="34" charset="0"/>
              </a:rPr>
            </a:br>
            <a:r>
              <a:rPr lang="en-US" sz="1800" dirty="0">
                <a:latin typeface="Arial Narrow" pitchFamily="34" charset="0"/>
              </a:rPr>
              <a:t>}</a:t>
            </a:r>
          </a:p>
        </p:txBody>
      </p:sp>
      <p:sp>
        <p:nvSpPr>
          <p:cNvPr id="7173" name="Rectangle 5"/>
          <p:cNvSpPr>
            <a:spLocks noChangeArrowheads="1"/>
          </p:cNvSpPr>
          <p:nvPr/>
        </p:nvSpPr>
        <p:spPr bwMode="auto">
          <a:xfrm>
            <a:off x="2209800" y="990600"/>
            <a:ext cx="1828800" cy="1558925"/>
          </a:xfrm>
          <a:prstGeom prst="rect">
            <a:avLst/>
          </a:prstGeom>
          <a:solidFill>
            <a:schemeClr val="folHlink"/>
          </a:solidFill>
          <a:ln w="12700">
            <a:solidFill>
              <a:schemeClr val="tx1"/>
            </a:solidFill>
            <a:miter lim="800000"/>
            <a:headEnd type="none" w="sm" len="sm"/>
            <a:tailEnd/>
          </a:ln>
        </p:spPr>
        <p:txBody>
          <a:bodyPr wrap="none"/>
          <a:lstStyle/>
          <a:p>
            <a:pPr>
              <a:tabLst>
                <a:tab pos="292100" algn="l"/>
              </a:tabLst>
            </a:pPr>
            <a:r>
              <a:rPr lang="en-US" sz="1800" dirty="0">
                <a:solidFill>
                  <a:schemeClr val="tx2"/>
                </a:solidFill>
                <a:latin typeface="Arial Narrow" pitchFamily="34" charset="0"/>
              </a:rPr>
              <a:t>#include &lt;</a:t>
            </a:r>
            <a:r>
              <a:rPr lang="en-US" sz="1800" dirty="0" err="1" smtClean="0">
                <a:solidFill>
                  <a:schemeClr val="tx2"/>
                </a:solidFill>
                <a:latin typeface="Arial Narrow" pitchFamily="34" charset="0"/>
              </a:rPr>
              <a:t>swi.h</a:t>
            </a:r>
            <a:r>
              <a:rPr lang="en-US" sz="1800" dirty="0">
                <a:solidFill>
                  <a:schemeClr val="tx2"/>
                </a:solidFill>
                <a:latin typeface="Arial Narrow" pitchFamily="34" charset="0"/>
              </a:rPr>
              <a:t>&gt;</a:t>
            </a:r>
            <a:endParaRPr lang="en-US" sz="1800" dirty="0">
              <a:latin typeface="Arial Narrow" pitchFamily="34" charset="0"/>
            </a:endParaRPr>
          </a:p>
          <a:p>
            <a:pPr>
              <a:tabLst>
                <a:tab pos="292100" algn="l"/>
              </a:tabLst>
            </a:pPr>
            <a:r>
              <a:rPr lang="en-US" sz="1800" dirty="0">
                <a:latin typeface="Arial Narrow" pitchFamily="34" charset="0"/>
              </a:rPr>
              <a:t>func2</a:t>
            </a:r>
            <a:br>
              <a:rPr lang="en-US" sz="1800" dirty="0">
                <a:latin typeface="Arial Narrow" pitchFamily="34" charset="0"/>
              </a:rPr>
            </a:br>
            <a:r>
              <a:rPr lang="en-US" sz="1800" dirty="0">
                <a:latin typeface="Arial Narrow" pitchFamily="34" charset="0"/>
              </a:rPr>
              <a:t>{</a:t>
            </a:r>
            <a:br>
              <a:rPr lang="en-US" sz="1800" dirty="0">
                <a:latin typeface="Arial Narrow" pitchFamily="34" charset="0"/>
              </a:rPr>
            </a:br>
            <a:r>
              <a:rPr lang="en-US" sz="1800" dirty="0">
                <a:latin typeface="Arial Narrow" pitchFamily="34" charset="0"/>
              </a:rPr>
              <a:t>	</a:t>
            </a:r>
            <a:r>
              <a:rPr lang="en-US" sz="1800" dirty="0" err="1" smtClean="0">
                <a:solidFill>
                  <a:schemeClr val="tx2"/>
                </a:solidFill>
                <a:latin typeface="Arial Narrow" pitchFamily="34" charset="0"/>
              </a:rPr>
              <a:t>Swi_post</a:t>
            </a:r>
            <a:r>
              <a:rPr lang="en-US" sz="1800" dirty="0">
                <a:solidFill>
                  <a:schemeClr val="tx2"/>
                </a:solidFill>
                <a:latin typeface="Arial Narrow" pitchFamily="34" charset="0"/>
              </a:rPr>
              <a:t>(…);</a:t>
            </a:r>
            <a:r>
              <a:rPr lang="en-US" sz="1800" dirty="0">
                <a:latin typeface="Arial Narrow" pitchFamily="34" charset="0"/>
              </a:rPr>
              <a:t/>
            </a:r>
            <a:br>
              <a:rPr lang="en-US" sz="1800" dirty="0">
                <a:latin typeface="Arial Narrow" pitchFamily="34" charset="0"/>
              </a:rPr>
            </a:br>
            <a:r>
              <a:rPr lang="en-US" sz="1800" dirty="0">
                <a:latin typeface="Arial Narrow" pitchFamily="34" charset="0"/>
              </a:rPr>
              <a:t>}</a:t>
            </a:r>
          </a:p>
        </p:txBody>
      </p:sp>
      <p:sp>
        <p:nvSpPr>
          <p:cNvPr id="7174" name="Rectangle 6"/>
          <p:cNvSpPr>
            <a:spLocks noChangeArrowheads="1"/>
          </p:cNvSpPr>
          <p:nvPr/>
        </p:nvSpPr>
        <p:spPr bwMode="auto">
          <a:xfrm>
            <a:off x="4267200" y="1555750"/>
            <a:ext cx="620713" cy="349250"/>
          </a:xfrm>
          <a:prstGeom prst="rect">
            <a:avLst/>
          </a:prstGeom>
          <a:solidFill>
            <a:schemeClr val="accent2"/>
          </a:solidFill>
          <a:ln w="12700">
            <a:solidFill>
              <a:schemeClr val="tx1"/>
            </a:solidFill>
            <a:miter lim="800000"/>
            <a:headEnd type="none" w="sm" len="sm"/>
            <a:tailEnd type="none" w="sm" len="sm"/>
          </a:ln>
        </p:spPr>
        <p:txBody>
          <a:bodyPr wrap="none" anchor="ctr">
            <a:spAutoFit/>
          </a:bodyPr>
          <a:lstStyle/>
          <a:p>
            <a:pPr algn="ctr"/>
            <a:r>
              <a:rPr lang="en-US" sz="2000"/>
              <a:t>API</a:t>
            </a:r>
          </a:p>
        </p:txBody>
      </p:sp>
      <p:sp>
        <p:nvSpPr>
          <p:cNvPr id="7175" name="Rectangle 7"/>
          <p:cNvSpPr>
            <a:spLocks noChangeArrowheads="1"/>
          </p:cNvSpPr>
          <p:nvPr/>
        </p:nvSpPr>
        <p:spPr bwMode="auto">
          <a:xfrm>
            <a:off x="5029200" y="609600"/>
            <a:ext cx="3886200" cy="2057400"/>
          </a:xfrm>
          <a:prstGeom prst="rect">
            <a:avLst/>
          </a:prstGeom>
          <a:solidFill>
            <a:schemeClr val="accent1"/>
          </a:solidFill>
          <a:ln w="9525">
            <a:solidFill>
              <a:schemeClr val="tx1"/>
            </a:solidFill>
            <a:miter lim="800000"/>
            <a:headEnd/>
            <a:tailEnd/>
          </a:ln>
        </p:spPr>
        <p:txBody>
          <a:bodyPr wrap="none"/>
          <a:lstStyle/>
          <a:p>
            <a:pPr algn="ctr">
              <a:lnSpc>
                <a:spcPct val="100000"/>
              </a:lnSpc>
              <a:spcBef>
                <a:spcPct val="0"/>
              </a:spcBef>
            </a:pPr>
            <a:r>
              <a:rPr lang="en-US" sz="2000" dirty="0" smtClean="0">
                <a:solidFill>
                  <a:schemeClr val="tx2"/>
                </a:solidFill>
              </a:rPr>
              <a:t>SYS/BIOS </a:t>
            </a:r>
            <a:r>
              <a:rPr lang="en-US" sz="2000" dirty="0">
                <a:solidFill>
                  <a:schemeClr val="tx2"/>
                </a:solidFill>
              </a:rPr>
              <a:t>Library</a:t>
            </a:r>
            <a:endParaRPr lang="en-US" sz="2000" dirty="0"/>
          </a:p>
        </p:txBody>
      </p:sp>
      <p:sp>
        <p:nvSpPr>
          <p:cNvPr id="7176" name="Text Box 8"/>
          <p:cNvSpPr txBox="1">
            <a:spLocks noChangeArrowheads="1"/>
          </p:cNvSpPr>
          <p:nvPr/>
        </p:nvSpPr>
        <p:spPr bwMode="auto">
          <a:xfrm>
            <a:off x="5105400" y="1066800"/>
            <a:ext cx="3810000" cy="1394228"/>
          </a:xfrm>
          <a:prstGeom prst="rect">
            <a:avLst/>
          </a:prstGeom>
          <a:noFill/>
          <a:ln w="12700">
            <a:noFill/>
            <a:miter lim="800000"/>
            <a:headEnd type="none" w="sm" len="sm"/>
            <a:tailEnd type="none" w="sm" len="sm"/>
          </a:ln>
        </p:spPr>
        <p:txBody>
          <a:bodyPr>
            <a:spAutoFit/>
          </a:bodyPr>
          <a:lstStyle/>
          <a:p>
            <a:r>
              <a:rPr lang="en-US" sz="1800" i="1" dirty="0" err="1" smtClean="0">
                <a:solidFill>
                  <a:schemeClr val="tx2"/>
                </a:solidFill>
              </a:rPr>
              <a:t>Hwi</a:t>
            </a:r>
            <a:r>
              <a:rPr lang="en-US" sz="1800" dirty="0"/>
              <a:t>	</a:t>
            </a:r>
            <a:r>
              <a:rPr lang="en-US" sz="1800" i="1" dirty="0" err="1" smtClean="0">
                <a:solidFill>
                  <a:schemeClr val="tx2"/>
                </a:solidFill>
              </a:rPr>
              <a:t>Swi</a:t>
            </a:r>
            <a:r>
              <a:rPr lang="en-US" sz="1800" dirty="0" smtClean="0"/>
              <a:t>   	</a:t>
            </a:r>
            <a:r>
              <a:rPr lang="en-US" sz="1800" i="1" dirty="0" smtClean="0">
                <a:solidFill>
                  <a:schemeClr val="tx2"/>
                </a:solidFill>
              </a:rPr>
              <a:t>Task</a:t>
            </a:r>
            <a:r>
              <a:rPr lang="en-US" sz="1800" dirty="0" smtClean="0"/>
              <a:t>   	</a:t>
            </a:r>
            <a:r>
              <a:rPr lang="en-US" sz="1800" i="1" dirty="0" smtClean="0">
                <a:solidFill>
                  <a:schemeClr val="tx2"/>
                </a:solidFill>
              </a:rPr>
              <a:t>Idle</a:t>
            </a:r>
            <a:r>
              <a:rPr lang="en-US" sz="1800" dirty="0" smtClean="0"/>
              <a:t> </a:t>
            </a:r>
          </a:p>
          <a:p>
            <a:r>
              <a:rPr lang="en-US" sz="1800" b="0" dirty="0" smtClean="0"/>
              <a:t>Stream</a:t>
            </a:r>
            <a:r>
              <a:rPr lang="en-US" sz="1800" i="1" dirty="0" smtClean="0">
                <a:solidFill>
                  <a:schemeClr val="tx2"/>
                </a:solidFill>
              </a:rPr>
              <a:t>	</a:t>
            </a:r>
            <a:r>
              <a:rPr lang="en-US" sz="1800" b="0" dirty="0" smtClean="0"/>
              <a:t>Mailbox</a:t>
            </a:r>
            <a:r>
              <a:rPr lang="en-US" sz="1800" i="1" dirty="0" smtClean="0">
                <a:solidFill>
                  <a:schemeClr val="tx2"/>
                </a:solidFill>
              </a:rPr>
              <a:t>	    Semaphore</a:t>
            </a:r>
          </a:p>
          <a:p>
            <a:r>
              <a:rPr lang="en-US" sz="1800" b="0" dirty="0" smtClean="0"/>
              <a:t>Queue 	</a:t>
            </a:r>
            <a:r>
              <a:rPr lang="en-US" sz="1800" i="1" dirty="0" smtClean="0">
                <a:solidFill>
                  <a:schemeClr val="tx2"/>
                </a:solidFill>
              </a:rPr>
              <a:t>Clock  	Log    </a:t>
            </a:r>
            <a:r>
              <a:rPr lang="en-US" sz="1800" i="1" dirty="0" err="1" smtClean="0">
                <a:solidFill>
                  <a:schemeClr val="tx2"/>
                </a:solidFill>
              </a:rPr>
              <a:t>HeapMem</a:t>
            </a:r>
            <a:endParaRPr lang="en-US" sz="1800" i="1" dirty="0" smtClean="0">
              <a:solidFill>
                <a:schemeClr val="tx2"/>
              </a:solidFill>
            </a:endParaRPr>
          </a:p>
          <a:p>
            <a:r>
              <a:rPr lang="en-US" sz="1800" i="1" dirty="0" err="1" smtClean="0">
                <a:solidFill>
                  <a:schemeClr val="tx2"/>
                </a:solidFill>
              </a:rPr>
              <a:t>HeapBuf</a:t>
            </a:r>
            <a:r>
              <a:rPr lang="en-US" sz="1800" i="1" dirty="0" smtClean="0">
                <a:solidFill>
                  <a:schemeClr val="tx2"/>
                </a:solidFill>
              </a:rPr>
              <a:t>          </a:t>
            </a:r>
            <a:r>
              <a:rPr lang="en-US" sz="1800" i="1" dirty="0" err="1" smtClean="0">
                <a:solidFill>
                  <a:schemeClr val="tx2"/>
                </a:solidFill>
              </a:rPr>
              <a:t>HeapMultiBuf</a:t>
            </a:r>
            <a:endParaRPr lang="en-US" sz="1800" i="1" dirty="0">
              <a:solidFill>
                <a:schemeClr val="tx2"/>
              </a:solidFill>
            </a:endParaRPr>
          </a:p>
        </p:txBody>
      </p:sp>
      <p:sp>
        <p:nvSpPr>
          <p:cNvPr id="7177" name="Rectangle 9"/>
          <p:cNvSpPr>
            <a:spLocks noChangeArrowheads="1"/>
          </p:cNvSpPr>
          <p:nvPr/>
        </p:nvSpPr>
        <p:spPr bwMode="auto">
          <a:xfrm>
            <a:off x="304800" y="2819400"/>
            <a:ext cx="8839200" cy="3565525"/>
          </a:xfrm>
          <a:prstGeom prst="rect">
            <a:avLst/>
          </a:prstGeom>
          <a:noFill/>
          <a:ln w="9525">
            <a:noFill/>
            <a:miter lim="800000"/>
            <a:headEnd/>
            <a:tailEnd/>
          </a:ln>
        </p:spPr>
        <p:txBody>
          <a:bodyPr lIns="92075" tIns="46038" rIns="92075" bIns="46038">
            <a:spAutoFit/>
          </a:bodyPr>
          <a:lstStyle/>
          <a:p>
            <a:pPr marL="346075" indent="-346075">
              <a:lnSpc>
                <a:spcPct val="90000"/>
              </a:lnSpc>
              <a:spcBef>
                <a:spcPct val="40000"/>
              </a:spcBef>
              <a:buClr>
                <a:schemeClr val="tx2"/>
              </a:buClr>
              <a:buSzPct val="75000"/>
              <a:buFont typeface="Wingdings" pitchFamily="2" charset="2"/>
              <a:buChar char="u"/>
            </a:pPr>
            <a:r>
              <a:rPr lang="en-US" b="0" dirty="0" smtClean="0">
                <a:solidFill>
                  <a:schemeClr val="tx2"/>
                </a:solidFill>
                <a:latin typeface="Arial Narrow" pitchFamily="34" charset="0"/>
              </a:rPr>
              <a:t>SYS/BIOS </a:t>
            </a:r>
            <a:r>
              <a:rPr lang="en-US" b="0" dirty="0">
                <a:solidFill>
                  <a:schemeClr val="tx2"/>
                </a:solidFill>
                <a:latin typeface="Arial Narrow" pitchFamily="34" charset="0"/>
              </a:rPr>
              <a:t>is a </a:t>
            </a:r>
            <a:r>
              <a:rPr lang="en-US" b="0" u="sng" dirty="0">
                <a:solidFill>
                  <a:schemeClr val="tx2"/>
                </a:solidFill>
                <a:latin typeface="Arial Narrow" pitchFamily="34" charset="0"/>
              </a:rPr>
              <a:t>library</a:t>
            </a:r>
            <a:r>
              <a:rPr lang="en-US" b="0" dirty="0">
                <a:latin typeface="Arial Narrow" pitchFamily="34" charset="0"/>
              </a:rPr>
              <a:t> that contains modules with a particular</a:t>
            </a:r>
            <a:br>
              <a:rPr lang="en-US" b="0" dirty="0">
                <a:latin typeface="Arial Narrow" pitchFamily="34" charset="0"/>
              </a:rPr>
            </a:br>
            <a:r>
              <a:rPr lang="en-US" b="0" dirty="0">
                <a:latin typeface="Arial Narrow" pitchFamily="34" charset="0"/>
              </a:rPr>
              <a:t>interface and data structures</a:t>
            </a:r>
          </a:p>
          <a:p>
            <a:pPr marL="346075" indent="-346075">
              <a:lnSpc>
                <a:spcPct val="90000"/>
              </a:lnSpc>
              <a:spcBef>
                <a:spcPct val="40000"/>
              </a:spcBef>
              <a:buClr>
                <a:schemeClr val="tx2"/>
              </a:buClr>
              <a:buSzPct val="75000"/>
              <a:buFont typeface="Wingdings" pitchFamily="2" charset="2"/>
              <a:buChar char="u"/>
            </a:pPr>
            <a:r>
              <a:rPr lang="en-US" b="0" dirty="0">
                <a:solidFill>
                  <a:schemeClr val="tx2"/>
                </a:solidFill>
                <a:latin typeface="Arial Narrow" pitchFamily="34" charset="0"/>
              </a:rPr>
              <a:t>Application Program Interfaces</a:t>
            </a:r>
            <a:r>
              <a:rPr lang="en-US" b="0" dirty="0">
                <a:latin typeface="Arial Narrow" pitchFamily="34" charset="0"/>
              </a:rPr>
              <a:t> (API) define the interactions (methods)</a:t>
            </a:r>
            <a:br>
              <a:rPr lang="en-US" b="0" dirty="0">
                <a:latin typeface="Arial Narrow" pitchFamily="34" charset="0"/>
              </a:rPr>
            </a:br>
            <a:r>
              <a:rPr lang="en-US" b="0" dirty="0">
                <a:latin typeface="Arial Narrow" pitchFamily="34" charset="0"/>
              </a:rPr>
              <a:t>with a module and data structures (objects)</a:t>
            </a:r>
          </a:p>
          <a:p>
            <a:pPr marL="346075" indent="-346075">
              <a:lnSpc>
                <a:spcPct val="68000"/>
              </a:lnSpc>
              <a:spcBef>
                <a:spcPct val="40000"/>
              </a:spcBef>
              <a:buClr>
                <a:schemeClr val="tx2"/>
              </a:buClr>
              <a:buSzPct val="75000"/>
              <a:buFont typeface="Wingdings" pitchFamily="2" charset="2"/>
              <a:buChar char="u"/>
            </a:pPr>
            <a:r>
              <a:rPr lang="en-US" b="0" dirty="0">
                <a:solidFill>
                  <a:schemeClr val="tx2"/>
                </a:solidFill>
                <a:latin typeface="Arial Narrow" pitchFamily="34" charset="0"/>
              </a:rPr>
              <a:t>Objects</a:t>
            </a:r>
            <a:r>
              <a:rPr lang="en-US" b="0" dirty="0">
                <a:latin typeface="Arial Narrow" pitchFamily="34" charset="0"/>
              </a:rPr>
              <a:t> - are structures that define the state of a component</a:t>
            </a:r>
          </a:p>
          <a:p>
            <a:pPr marL="692150" lvl="1" indent="-231775">
              <a:lnSpc>
                <a:spcPct val="68000"/>
              </a:lnSpc>
              <a:spcBef>
                <a:spcPct val="40000"/>
              </a:spcBef>
              <a:buClr>
                <a:schemeClr val="tx2"/>
              </a:buClr>
              <a:buSzPct val="75000"/>
              <a:buFont typeface="Wingdings" pitchFamily="2" charset="2"/>
              <a:buChar char="w"/>
            </a:pPr>
            <a:r>
              <a:rPr lang="en-US" b="0" dirty="0">
                <a:latin typeface="Arial Narrow" pitchFamily="34" charset="0"/>
              </a:rPr>
              <a:t>Pointers to objects are called </a:t>
            </a:r>
            <a:r>
              <a:rPr lang="en-US" b="0" dirty="0">
                <a:solidFill>
                  <a:schemeClr val="tx2"/>
                </a:solidFill>
                <a:latin typeface="Arial Narrow" pitchFamily="34" charset="0"/>
              </a:rPr>
              <a:t>handles</a:t>
            </a:r>
          </a:p>
          <a:p>
            <a:pPr marL="692150" lvl="1" indent="-231775">
              <a:lnSpc>
                <a:spcPct val="68000"/>
              </a:lnSpc>
              <a:spcBef>
                <a:spcPct val="40000"/>
              </a:spcBef>
              <a:buClr>
                <a:schemeClr val="tx2"/>
              </a:buClr>
              <a:buSzPct val="75000"/>
              <a:buFont typeface="Wingdings" pitchFamily="2" charset="2"/>
              <a:buChar char="w"/>
            </a:pPr>
            <a:r>
              <a:rPr lang="en-US" b="0" dirty="0">
                <a:latin typeface="Arial Narrow" pitchFamily="34" charset="0"/>
              </a:rPr>
              <a:t>Object based programming offers:</a:t>
            </a:r>
          </a:p>
          <a:p>
            <a:pPr marL="1092200" lvl="2" indent="-285750">
              <a:lnSpc>
                <a:spcPct val="68000"/>
              </a:lnSpc>
              <a:spcBef>
                <a:spcPct val="40000"/>
              </a:spcBef>
              <a:buClr>
                <a:schemeClr val="tx2"/>
              </a:buClr>
              <a:buSzPct val="75000"/>
              <a:buFont typeface="Wingdings" pitchFamily="2" charset="2"/>
              <a:buChar char="w"/>
            </a:pPr>
            <a:r>
              <a:rPr lang="en-US" b="0" i="1" dirty="0">
                <a:latin typeface="Arial Narrow" pitchFamily="34" charset="0"/>
              </a:rPr>
              <a:t>Better encapsulation and abstraction</a:t>
            </a:r>
          </a:p>
          <a:p>
            <a:pPr marL="1092200" lvl="2" indent="-285750">
              <a:lnSpc>
                <a:spcPct val="68000"/>
              </a:lnSpc>
              <a:spcBef>
                <a:spcPct val="40000"/>
              </a:spcBef>
              <a:buClr>
                <a:schemeClr val="tx2"/>
              </a:buClr>
              <a:buSzPct val="75000"/>
              <a:buFont typeface="Wingdings" pitchFamily="2" charset="2"/>
              <a:buChar char="w"/>
            </a:pPr>
            <a:r>
              <a:rPr lang="en-US" b="0" i="1" dirty="0">
                <a:latin typeface="Arial Narrow" pitchFamily="34" charset="0"/>
              </a:rPr>
              <a:t>Multiple instance ability </a:t>
            </a:r>
          </a:p>
        </p:txBody>
      </p:sp>
      <p:sp>
        <p:nvSpPr>
          <p:cNvPr id="364554" name="Rectangle 10"/>
          <p:cNvSpPr>
            <a:spLocks noChangeArrowheads="1"/>
          </p:cNvSpPr>
          <p:nvPr/>
        </p:nvSpPr>
        <p:spPr bwMode="auto">
          <a:xfrm>
            <a:off x="7739063" y="5178425"/>
            <a:ext cx="1009650" cy="887413"/>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64555" name="Rectangle 11"/>
          <p:cNvSpPr>
            <a:spLocks noChangeArrowheads="1"/>
          </p:cNvSpPr>
          <p:nvPr/>
        </p:nvSpPr>
        <p:spPr bwMode="auto">
          <a:xfrm>
            <a:off x="6477000" y="5178425"/>
            <a:ext cx="857250" cy="246063"/>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7180" name="Text Box 12"/>
          <p:cNvSpPr txBox="1">
            <a:spLocks noChangeArrowheads="1"/>
          </p:cNvSpPr>
          <p:nvPr/>
        </p:nvSpPr>
        <p:spPr bwMode="auto">
          <a:xfrm>
            <a:off x="6578600" y="4938713"/>
            <a:ext cx="747713" cy="506412"/>
          </a:xfrm>
          <a:prstGeom prst="rect">
            <a:avLst/>
          </a:prstGeom>
          <a:noFill/>
          <a:ln w="12700">
            <a:noFill/>
            <a:miter lim="800000"/>
            <a:headEnd type="none" w="sm" len="sm"/>
            <a:tailEnd type="none" w="sm" len="sm"/>
          </a:ln>
        </p:spPr>
        <p:txBody>
          <a:bodyPr wrap="none">
            <a:spAutoFit/>
          </a:bodyPr>
          <a:lstStyle/>
          <a:p>
            <a:pPr>
              <a:lnSpc>
                <a:spcPct val="60000"/>
              </a:lnSpc>
            </a:pPr>
            <a:r>
              <a:rPr lang="en-US" sz="1600" i="1">
                <a:latin typeface="Arial Narrow" pitchFamily="34" charset="0"/>
              </a:rPr>
              <a:t>pointer</a:t>
            </a:r>
          </a:p>
          <a:p>
            <a:pPr>
              <a:lnSpc>
                <a:spcPct val="60000"/>
              </a:lnSpc>
            </a:pPr>
            <a:r>
              <a:rPr lang="en-US" sz="1600">
                <a:solidFill>
                  <a:schemeClr val="tx2"/>
                </a:solidFill>
                <a:latin typeface="Arial Narrow" pitchFamily="34" charset="0"/>
              </a:rPr>
              <a:t>handle</a:t>
            </a:r>
          </a:p>
        </p:txBody>
      </p:sp>
      <p:sp>
        <p:nvSpPr>
          <p:cNvPr id="7181" name="Text Box 13"/>
          <p:cNvSpPr txBox="1">
            <a:spLocks noChangeArrowheads="1"/>
          </p:cNvSpPr>
          <p:nvPr/>
        </p:nvSpPr>
        <p:spPr bwMode="auto">
          <a:xfrm>
            <a:off x="7761288" y="4945063"/>
            <a:ext cx="1117600" cy="1042987"/>
          </a:xfrm>
          <a:prstGeom prst="rect">
            <a:avLst/>
          </a:prstGeom>
          <a:noFill/>
          <a:ln w="12700">
            <a:noFill/>
            <a:miter lim="800000"/>
            <a:headEnd type="none" w="sm" len="sm"/>
            <a:tailEnd type="none" w="sm" len="sm"/>
          </a:ln>
        </p:spPr>
        <p:txBody>
          <a:bodyPr wrap="none">
            <a:spAutoFit/>
          </a:bodyPr>
          <a:lstStyle/>
          <a:p>
            <a:pPr>
              <a:lnSpc>
                <a:spcPct val="60000"/>
              </a:lnSpc>
            </a:pPr>
            <a:r>
              <a:rPr lang="en-US" sz="1600" i="1">
                <a:latin typeface="Arial Narrow" pitchFamily="34" charset="0"/>
              </a:rPr>
              <a:t>structure</a:t>
            </a:r>
            <a:r>
              <a:rPr lang="en-US" sz="1600">
                <a:latin typeface="Arial Narrow" pitchFamily="34" charset="0"/>
              </a:rPr>
              <a:t>….</a:t>
            </a:r>
          </a:p>
          <a:p>
            <a:pPr>
              <a:lnSpc>
                <a:spcPct val="60000"/>
              </a:lnSpc>
            </a:pPr>
            <a:r>
              <a:rPr lang="en-US" sz="1600">
                <a:latin typeface="Arial Narrow" pitchFamily="34" charset="0"/>
              </a:rPr>
              <a:t>element1</a:t>
            </a:r>
          </a:p>
          <a:p>
            <a:pPr>
              <a:lnSpc>
                <a:spcPct val="60000"/>
              </a:lnSpc>
            </a:pPr>
            <a:r>
              <a:rPr lang="en-US" sz="1600">
                <a:latin typeface="Arial Narrow" pitchFamily="34" charset="0"/>
              </a:rPr>
              <a:t>element2</a:t>
            </a:r>
          </a:p>
          <a:p>
            <a:pPr>
              <a:lnSpc>
                <a:spcPct val="60000"/>
              </a:lnSpc>
            </a:pPr>
            <a:r>
              <a:rPr lang="en-US" sz="1600">
                <a:latin typeface="Arial Narrow" pitchFamily="34" charset="0"/>
              </a:rPr>
              <a:t>…</a:t>
            </a:r>
          </a:p>
        </p:txBody>
      </p:sp>
      <p:sp>
        <p:nvSpPr>
          <p:cNvPr id="364558" name="Line 14"/>
          <p:cNvSpPr>
            <a:spLocks noChangeShapeType="1"/>
          </p:cNvSpPr>
          <p:nvPr/>
        </p:nvSpPr>
        <p:spPr bwMode="auto">
          <a:xfrm>
            <a:off x="7334250" y="5276850"/>
            <a:ext cx="404813" cy="0"/>
          </a:xfrm>
          <a:prstGeom prst="line">
            <a:avLst/>
          </a:prstGeom>
          <a:noFill/>
          <a:ln w="28575">
            <a:solidFill>
              <a:schemeClr val="tx1"/>
            </a:solidFill>
            <a:round/>
            <a:headEnd type="none" w="sm" len="sm"/>
            <a:tailEnd type="triangle" w="med" len="med"/>
          </a:ln>
          <a:effectLst/>
        </p:spPr>
        <p:txBody>
          <a:bodyPr/>
          <a:lstStyle/>
          <a:p>
            <a:pPr>
              <a:defRPr/>
            </a:pPr>
            <a:endParaRPr lang="en-US">
              <a:effectLst>
                <a:outerShdw blurRad="38100" dist="38100" dir="2700000" algn="tl">
                  <a:srgbClr val="000000">
                    <a:alpha val="43137"/>
                  </a:srgbClr>
                </a:outerShdw>
              </a:effectLst>
            </a:endParaRPr>
          </a:p>
        </p:txBody>
      </p:sp>
      <p:sp>
        <p:nvSpPr>
          <p:cNvPr id="7183" name="Rectangle 15"/>
          <p:cNvSpPr>
            <a:spLocks noChangeArrowheads="1"/>
          </p:cNvSpPr>
          <p:nvPr/>
        </p:nvSpPr>
        <p:spPr bwMode="auto">
          <a:xfrm>
            <a:off x="7908925" y="6037263"/>
            <a:ext cx="673100" cy="287337"/>
          </a:xfrm>
          <a:prstGeom prst="rect">
            <a:avLst/>
          </a:prstGeom>
          <a:noFill/>
          <a:ln w="12700">
            <a:noFill/>
            <a:miter lim="800000"/>
            <a:headEnd type="none" w="sm" len="sm"/>
            <a:tailEnd type="none" w="sm" len="sm"/>
          </a:ln>
        </p:spPr>
        <p:txBody>
          <a:bodyPr wrap="none">
            <a:spAutoFit/>
          </a:bodyPr>
          <a:lstStyle/>
          <a:p>
            <a:r>
              <a:rPr lang="en-US" sz="1600">
                <a:solidFill>
                  <a:schemeClr val="tx2"/>
                </a:solidFill>
                <a:latin typeface="Arial Narrow" pitchFamily="34" charset="0"/>
              </a:rPr>
              <a:t>object</a:t>
            </a:r>
          </a:p>
        </p:txBody>
      </p:sp>
      <p:sp>
        <p:nvSpPr>
          <p:cNvPr id="364560" name="Line 16"/>
          <p:cNvSpPr>
            <a:spLocks noChangeShapeType="1"/>
          </p:cNvSpPr>
          <p:nvPr/>
        </p:nvSpPr>
        <p:spPr bwMode="auto">
          <a:xfrm>
            <a:off x="4267200" y="1371600"/>
            <a:ext cx="609600" cy="0"/>
          </a:xfrm>
          <a:prstGeom prst="line">
            <a:avLst/>
          </a:prstGeom>
          <a:noFill/>
          <a:ln w="57150">
            <a:solidFill>
              <a:schemeClr val="tx1"/>
            </a:solidFill>
            <a:round/>
            <a:headEnd type="none" w="sm" len="sm"/>
            <a:tailEnd type="triangle" w="med" len="med"/>
          </a:ln>
          <a:effectLst/>
        </p:spPr>
        <p:txBody>
          <a:bodyPr/>
          <a:lstStyle/>
          <a:p>
            <a:pPr>
              <a:defRPr/>
            </a:pPr>
            <a:endParaRPr lang="en-US">
              <a:effectLst>
                <a:outerShdw blurRad="38100" dist="38100" dir="2700000" algn="tl">
                  <a:srgbClr val="000000">
                    <a:alpha val="43137"/>
                  </a:srgbClr>
                </a:outerShdw>
              </a:effectLst>
            </a:endParaRPr>
          </a:p>
        </p:txBody>
      </p:sp>
      <p:sp>
        <p:nvSpPr>
          <p:cNvPr id="364561" name="Line 17"/>
          <p:cNvSpPr>
            <a:spLocks noChangeShapeType="1"/>
          </p:cNvSpPr>
          <p:nvPr/>
        </p:nvSpPr>
        <p:spPr bwMode="auto">
          <a:xfrm flipH="1">
            <a:off x="4267200" y="2133600"/>
            <a:ext cx="609600" cy="0"/>
          </a:xfrm>
          <a:prstGeom prst="line">
            <a:avLst/>
          </a:prstGeom>
          <a:noFill/>
          <a:ln w="57150">
            <a:solidFill>
              <a:schemeClr val="tx1"/>
            </a:solidFill>
            <a:round/>
            <a:headEnd type="none" w="sm" len="sm"/>
            <a:tailEnd type="triangle" w="med" len="med"/>
          </a:ln>
          <a:effectLst/>
        </p:spPr>
        <p:txBody>
          <a:bodyPr/>
          <a:lstStyle/>
          <a:p>
            <a:pPr>
              <a:defRPr/>
            </a:pPr>
            <a:endParaRPr lang="en-US">
              <a:effectLst>
                <a:outerShdw blurRad="38100" dist="38100" dir="2700000" algn="tl">
                  <a:srgbClr val="000000">
                    <a:alpha val="43137"/>
                  </a:srgbClr>
                </a:outerShdw>
              </a:effectLst>
            </a:endParaRPr>
          </a:p>
        </p:txBody>
      </p:sp>
      <p:sp>
        <p:nvSpPr>
          <p:cNvPr id="21"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28</a:t>
            </a:r>
            <a:endParaRPr lang="en-US" sz="1000" b="0" dirty="0" smtClean="0">
              <a:solidFill>
                <a:schemeClr val="tx2"/>
              </a:solidFill>
              <a:effectLst/>
              <a:latin typeface="Arial"/>
            </a:endParaRPr>
          </a:p>
        </p:txBody>
      </p:sp>
      <p:pic>
        <p:nvPicPr>
          <p:cNvPr id="22"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en-US" smtClean="0"/>
              <a:t>Definitions / Vocabulary</a:t>
            </a:r>
          </a:p>
        </p:txBody>
      </p:sp>
      <p:sp>
        <p:nvSpPr>
          <p:cNvPr id="8196" name="Text Box 19"/>
          <p:cNvSpPr txBox="1">
            <a:spLocks noChangeArrowheads="1"/>
          </p:cNvSpPr>
          <p:nvPr/>
        </p:nvSpPr>
        <p:spPr bwMode="auto">
          <a:xfrm>
            <a:off x="436562" y="1293951"/>
            <a:ext cx="2727325" cy="420687"/>
          </a:xfrm>
          <a:prstGeom prst="rect">
            <a:avLst/>
          </a:prstGeom>
          <a:solidFill>
            <a:schemeClr val="accent2"/>
          </a:solidFill>
          <a:ln w="12700">
            <a:noFill/>
            <a:miter lim="800000"/>
            <a:headEnd type="none" w="sm" len="sm"/>
            <a:tailEnd type="none" w="sm" len="sm"/>
          </a:ln>
        </p:spPr>
        <p:txBody>
          <a:bodyPr wrap="none">
            <a:spAutoFit/>
          </a:bodyPr>
          <a:lstStyle/>
          <a:p>
            <a:pPr>
              <a:lnSpc>
                <a:spcPct val="90000"/>
              </a:lnSpc>
            </a:pPr>
            <a:r>
              <a:rPr lang="en-US"/>
              <a:t>Real-time System</a:t>
            </a:r>
          </a:p>
        </p:txBody>
      </p:sp>
      <p:sp>
        <p:nvSpPr>
          <p:cNvPr id="8197" name="Text Box 20"/>
          <p:cNvSpPr txBox="1">
            <a:spLocks noChangeArrowheads="1"/>
          </p:cNvSpPr>
          <p:nvPr/>
        </p:nvSpPr>
        <p:spPr bwMode="auto">
          <a:xfrm>
            <a:off x="76200" y="682625"/>
            <a:ext cx="8465779" cy="437043"/>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sz="2800" b="0" dirty="0"/>
              <a:t>In this workshop, we’ll be using these terms often:</a:t>
            </a:r>
          </a:p>
        </p:txBody>
      </p:sp>
      <p:sp>
        <p:nvSpPr>
          <p:cNvPr id="8198" name="Text Box 21"/>
          <p:cNvSpPr txBox="1">
            <a:spLocks noChangeArrowheads="1"/>
          </p:cNvSpPr>
          <p:nvPr/>
        </p:nvSpPr>
        <p:spPr bwMode="auto">
          <a:xfrm>
            <a:off x="457200" y="1757501"/>
            <a:ext cx="6211887" cy="336550"/>
          </a:xfrm>
          <a:prstGeom prst="rect">
            <a:avLst/>
          </a:prstGeom>
          <a:noFill/>
          <a:ln w="12700">
            <a:noFill/>
            <a:miter lim="800000"/>
            <a:headEnd type="none" w="sm" len="sm"/>
            <a:tailEnd type="none" w="sm" len="sm"/>
          </a:ln>
        </p:spPr>
        <p:txBody>
          <a:bodyPr wrap="none">
            <a:spAutoFit/>
          </a:bodyPr>
          <a:lstStyle/>
          <a:p>
            <a:pPr>
              <a:buClr>
                <a:schemeClr val="tx2"/>
              </a:buClr>
              <a:buSzPct val="90000"/>
              <a:buFont typeface="Wingdings" pitchFamily="2" charset="2"/>
              <a:buChar char="Ø"/>
            </a:pPr>
            <a:r>
              <a:rPr lang="en-US" sz="2000" b="0" i="1"/>
              <a:t> Where processing must keep up with the rate of I/O</a:t>
            </a:r>
          </a:p>
        </p:txBody>
      </p:sp>
      <p:sp>
        <p:nvSpPr>
          <p:cNvPr id="8201" name="Text Box 24"/>
          <p:cNvSpPr txBox="1">
            <a:spLocks noChangeArrowheads="1"/>
          </p:cNvSpPr>
          <p:nvPr/>
        </p:nvSpPr>
        <p:spPr bwMode="auto">
          <a:xfrm>
            <a:off x="436562" y="2322651"/>
            <a:ext cx="1468438" cy="420687"/>
          </a:xfrm>
          <a:prstGeom prst="rect">
            <a:avLst/>
          </a:prstGeom>
          <a:solidFill>
            <a:schemeClr val="accent2"/>
          </a:solidFill>
          <a:ln w="12700">
            <a:noFill/>
            <a:miter lim="800000"/>
            <a:headEnd type="none" w="sm" len="sm"/>
            <a:tailEnd type="none" w="sm" len="sm"/>
          </a:ln>
        </p:spPr>
        <p:txBody>
          <a:bodyPr wrap="none">
            <a:spAutoFit/>
          </a:bodyPr>
          <a:lstStyle/>
          <a:p>
            <a:pPr>
              <a:lnSpc>
                <a:spcPct val="90000"/>
              </a:lnSpc>
            </a:pPr>
            <a:r>
              <a:rPr lang="en-US"/>
              <a:t>Function</a:t>
            </a:r>
          </a:p>
        </p:txBody>
      </p:sp>
      <p:sp>
        <p:nvSpPr>
          <p:cNvPr id="8202" name="Text Box 25"/>
          <p:cNvSpPr txBox="1">
            <a:spLocks noChangeArrowheads="1"/>
          </p:cNvSpPr>
          <p:nvPr/>
        </p:nvSpPr>
        <p:spPr bwMode="auto">
          <a:xfrm>
            <a:off x="457200" y="2775088"/>
            <a:ext cx="7288212" cy="336550"/>
          </a:xfrm>
          <a:prstGeom prst="rect">
            <a:avLst/>
          </a:prstGeom>
          <a:noFill/>
          <a:ln w="12700">
            <a:noFill/>
            <a:miter lim="800000"/>
            <a:headEnd type="none" w="sm" len="sm"/>
            <a:tailEnd type="none" w="sm" len="sm"/>
          </a:ln>
        </p:spPr>
        <p:txBody>
          <a:bodyPr wrap="none">
            <a:spAutoFit/>
          </a:bodyPr>
          <a:lstStyle/>
          <a:p>
            <a:pPr>
              <a:buClr>
                <a:schemeClr val="tx2"/>
              </a:buClr>
              <a:buSzPct val="90000"/>
              <a:buFont typeface="Wingdings" pitchFamily="2" charset="2"/>
              <a:buChar char="Ø"/>
            </a:pPr>
            <a:r>
              <a:rPr lang="en-US" sz="2000" b="0" i="1"/>
              <a:t> Sequence of program instructions that produce a given result</a:t>
            </a:r>
          </a:p>
        </p:txBody>
      </p:sp>
      <p:sp>
        <p:nvSpPr>
          <p:cNvPr id="8203" name="Text Box 26"/>
          <p:cNvSpPr txBox="1">
            <a:spLocks noChangeArrowheads="1"/>
          </p:cNvSpPr>
          <p:nvPr/>
        </p:nvSpPr>
        <p:spPr bwMode="auto">
          <a:xfrm>
            <a:off x="436562" y="3430371"/>
            <a:ext cx="1200150" cy="420688"/>
          </a:xfrm>
          <a:prstGeom prst="rect">
            <a:avLst/>
          </a:prstGeom>
          <a:solidFill>
            <a:srgbClr val="CCFF66"/>
          </a:solidFill>
          <a:ln w="12700">
            <a:noFill/>
            <a:miter lim="800000"/>
            <a:headEnd type="none" w="sm" len="sm"/>
            <a:tailEnd type="none" w="sm" len="sm"/>
          </a:ln>
        </p:spPr>
        <p:txBody>
          <a:bodyPr wrap="none">
            <a:spAutoFit/>
          </a:bodyPr>
          <a:lstStyle/>
          <a:p>
            <a:pPr>
              <a:lnSpc>
                <a:spcPct val="90000"/>
              </a:lnSpc>
            </a:pPr>
            <a:r>
              <a:rPr lang="en-US"/>
              <a:t>Thread</a:t>
            </a:r>
          </a:p>
        </p:txBody>
      </p:sp>
      <p:sp>
        <p:nvSpPr>
          <p:cNvPr id="8204" name="Text Box 27"/>
          <p:cNvSpPr txBox="1">
            <a:spLocks noChangeArrowheads="1"/>
          </p:cNvSpPr>
          <p:nvPr/>
        </p:nvSpPr>
        <p:spPr bwMode="auto">
          <a:xfrm>
            <a:off x="457200" y="3905034"/>
            <a:ext cx="8610600" cy="338137"/>
          </a:xfrm>
          <a:prstGeom prst="rect">
            <a:avLst/>
          </a:prstGeom>
          <a:noFill/>
          <a:ln w="12700">
            <a:noFill/>
            <a:miter lim="800000"/>
            <a:headEnd type="none" w="sm" len="sm"/>
            <a:tailEnd type="none" w="sm" len="sm"/>
          </a:ln>
        </p:spPr>
        <p:txBody>
          <a:bodyPr wrap="none">
            <a:spAutoFit/>
          </a:bodyPr>
          <a:lstStyle/>
          <a:p>
            <a:pPr>
              <a:buClr>
                <a:schemeClr val="tx2"/>
              </a:buClr>
              <a:buSzPct val="90000"/>
              <a:buFont typeface="Wingdings" pitchFamily="2" charset="2"/>
              <a:buChar char="Ø"/>
            </a:pPr>
            <a:r>
              <a:rPr lang="en-US" sz="2000" b="0" i="1"/>
              <a:t> </a:t>
            </a:r>
            <a:r>
              <a:rPr lang="en-US" sz="2000" b="0" i="1" u="sng"/>
              <a:t>Function</a:t>
            </a:r>
            <a:r>
              <a:rPr lang="en-US" sz="2000" b="0" i="1"/>
              <a:t> that executes within a specific </a:t>
            </a:r>
            <a:r>
              <a:rPr lang="en-US" sz="2000" b="0" i="1" u="sng"/>
              <a:t>context</a:t>
            </a:r>
            <a:r>
              <a:rPr lang="en-US" sz="2000" b="0" i="1"/>
              <a:t> (regs, stack, PRIORITY)</a:t>
            </a:r>
          </a:p>
        </p:txBody>
      </p:sp>
      <p:sp>
        <p:nvSpPr>
          <p:cNvPr id="8205" name="Text Box 28"/>
          <p:cNvSpPr txBox="1">
            <a:spLocks noChangeArrowheads="1"/>
          </p:cNvSpPr>
          <p:nvPr/>
        </p:nvSpPr>
        <p:spPr bwMode="auto">
          <a:xfrm>
            <a:off x="436562" y="4608651"/>
            <a:ext cx="692150" cy="420688"/>
          </a:xfrm>
          <a:prstGeom prst="rect">
            <a:avLst/>
          </a:prstGeom>
          <a:solidFill>
            <a:schemeClr val="accent2"/>
          </a:solidFill>
          <a:ln w="12700">
            <a:noFill/>
            <a:miter lim="800000"/>
            <a:headEnd type="none" w="sm" len="sm"/>
            <a:tailEnd type="none" w="sm" len="sm"/>
          </a:ln>
        </p:spPr>
        <p:txBody>
          <a:bodyPr wrap="none">
            <a:spAutoFit/>
          </a:bodyPr>
          <a:lstStyle/>
          <a:p>
            <a:pPr>
              <a:lnSpc>
                <a:spcPct val="90000"/>
              </a:lnSpc>
            </a:pPr>
            <a:r>
              <a:rPr lang="en-US"/>
              <a:t>API</a:t>
            </a:r>
          </a:p>
        </p:txBody>
      </p:sp>
      <p:sp>
        <p:nvSpPr>
          <p:cNvPr id="8206" name="Text Box 29"/>
          <p:cNvSpPr txBox="1">
            <a:spLocks noChangeArrowheads="1"/>
          </p:cNvSpPr>
          <p:nvPr/>
        </p:nvSpPr>
        <p:spPr bwMode="auto">
          <a:xfrm>
            <a:off x="457200" y="5083314"/>
            <a:ext cx="7419147" cy="707886"/>
          </a:xfrm>
          <a:prstGeom prst="rect">
            <a:avLst/>
          </a:prstGeom>
          <a:noFill/>
          <a:ln w="12700">
            <a:noFill/>
            <a:miter lim="800000"/>
            <a:headEnd type="none" w="sm" len="sm"/>
            <a:tailEnd type="none" w="sm" len="sm"/>
          </a:ln>
        </p:spPr>
        <p:txBody>
          <a:bodyPr wrap="none">
            <a:spAutoFit/>
          </a:bodyPr>
          <a:lstStyle/>
          <a:p>
            <a:pPr>
              <a:lnSpc>
                <a:spcPct val="100000"/>
              </a:lnSpc>
              <a:buClr>
                <a:schemeClr val="tx2"/>
              </a:buClr>
              <a:buSzPct val="90000"/>
              <a:buFont typeface="Wingdings" pitchFamily="2" charset="2"/>
              <a:buChar char="Ø"/>
            </a:pPr>
            <a:r>
              <a:rPr lang="en-US" sz="2000" b="0" i="1" dirty="0"/>
              <a:t> Application Programming Interface – “methods” for interacting</a:t>
            </a:r>
            <a:br>
              <a:rPr lang="en-US" sz="2000" b="0" i="1" dirty="0"/>
            </a:br>
            <a:r>
              <a:rPr lang="en-US" sz="2000" b="0" i="1" dirty="0"/>
              <a:t>    with library routines and data objects</a:t>
            </a:r>
          </a:p>
        </p:txBody>
      </p:sp>
      <p:sp>
        <p:nvSpPr>
          <p:cNvPr id="23" name="Down Arrow 22"/>
          <p:cNvSpPr/>
          <p:nvPr/>
        </p:nvSpPr>
        <p:spPr bwMode="auto">
          <a:xfrm rot="3441079">
            <a:off x="1703387" y="3119221"/>
            <a:ext cx="457200" cy="685800"/>
          </a:xfrm>
          <a:prstGeom prst="downArrow">
            <a:avLst/>
          </a:prstGeom>
          <a:solidFill>
            <a:schemeClr val="accent1"/>
          </a:solidFill>
          <a:ln w="12700" cap="flat" cmpd="sng" algn="ctr">
            <a:solidFill>
              <a:schemeClr val="tx1"/>
            </a:solidFill>
            <a:prstDash val="solid"/>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sp>
        <p:nvSpPr>
          <p:cNvPr id="15"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29</a:t>
            </a:r>
            <a:endParaRPr lang="en-US" sz="1000" b="0" dirty="0" smtClean="0">
              <a:solidFill>
                <a:schemeClr val="tx2"/>
              </a:solidFill>
              <a:effectLst/>
              <a:latin typeface="Arial"/>
            </a:endParaRPr>
          </a:p>
        </p:txBody>
      </p:sp>
      <p:pic>
        <p:nvPicPr>
          <p:cNvPr id="18"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4"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3">
            <a:hlinkClick r:id="rId15" action="ppaction://hlinksldjump"/>
          </p:cNvPr>
          <p:cNvSpPr txBox="1">
            <a:spLocks noChangeArrowheads="1"/>
          </p:cNvSpPr>
          <p:nvPr>
            <p:custDataLst>
              <p:tags r:id="rId3"/>
            </p:custDataLst>
          </p:nvPr>
        </p:nvSpPr>
        <p:spPr bwMode="auto">
          <a:xfrm>
            <a:off x="304800" y="720747"/>
            <a:ext cx="5562600" cy="495300"/>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6">
            <a:hlinkClick r:id="rId16" action="ppaction://hlinksldjump"/>
          </p:cNvPr>
          <p:cNvSpPr txBox="1">
            <a:spLocks noChangeArrowheads="1"/>
          </p:cNvSpPr>
          <p:nvPr>
            <p:custDataLst>
              <p:tags r:id="rId4"/>
            </p:custDataLst>
          </p:nvPr>
        </p:nvSpPr>
        <p:spPr bwMode="auto">
          <a:xfrm>
            <a:off x="819150" y="1300312"/>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Functional Overview</a:t>
            </a:r>
            <a:endParaRPr lang="en-US" dirty="0">
              <a:solidFill>
                <a:srgbClr val="000000"/>
              </a:solidFill>
            </a:endParaRPr>
          </a:p>
        </p:txBody>
      </p:sp>
      <p:sp>
        <p:nvSpPr>
          <p:cNvPr id="11" name="Text Box 6">
            <a:hlinkClick r:id="rId17" action="ppaction://hlinksldjump"/>
          </p:cNvPr>
          <p:cNvSpPr txBox="1">
            <a:spLocks noChangeArrowheads="1"/>
          </p:cNvSpPr>
          <p:nvPr>
            <p:custDataLst>
              <p:tags r:id="rId5"/>
            </p:custDataLst>
          </p:nvPr>
        </p:nvSpPr>
        <p:spPr bwMode="auto">
          <a:xfrm>
            <a:off x="819150" y="1706140"/>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Perspectives</a:t>
            </a:r>
            <a:endParaRPr lang="en-US" dirty="0">
              <a:solidFill>
                <a:srgbClr val="000000"/>
              </a:solidFill>
            </a:endParaRPr>
          </a:p>
        </p:txBody>
      </p:sp>
      <p:sp>
        <p:nvSpPr>
          <p:cNvPr id="12" name="Text Box 6">
            <a:hlinkClick r:id="rId18" action="ppaction://hlinksldjump"/>
          </p:cNvPr>
          <p:cNvSpPr txBox="1">
            <a:spLocks noChangeArrowheads="1"/>
          </p:cNvSpPr>
          <p:nvPr>
            <p:custDataLst>
              <p:tags r:id="rId6"/>
            </p:custDataLst>
          </p:nvPr>
        </p:nvSpPr>
        <p:spPr bwMode="auto">
          <a:xfrm>
            <a:off x="819150" y="211196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Projects</a:t>
            </a:r>
            <a:endParaRPr lang="en-US" dirty="0">
              <a:solidFill>
                <a:srgbClr val="000000"/>
              </a:solidFill>
            </a:endParaRPr>
          </a:p>
        </p:txBody>
      </p:sp>
      <p:sp>
        <p:nvSpPr>
          <p:cNvPr id="13" name="Text Box 6">
            <a:hlinkClick r:id="rId19" action="ppaction://hlinksldjump"/>
          </p:cNvPr>
          <p:cNvSpPr txBox="1">
            <a:spLocks noChangeArrowheads="1"/>
          </p:cNvSpPr>
          <p:nvPr>
            <p:custDataLst>
              <p:tags r:id="rId7"/>
            </p:custDataLst>
          </p:nvPr>
        </p:nvSpPr>
        <p:spPr bwMode="auto">
          <a:xfrm>
            <a:off x="819150" y="251779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Target Configuration</a:t>
            </a:r>
            <a:endParaRPr lang="en-US" dirty="0">
              <a:solidFill>
                <a:srgbClr val="000000"/>
              </a:solidFill>
            </a:endParaRPr>
          </a:p>
        </p:txBody>
      </p:sp>
      <p:sp>
        <p:nvSpPr>
          <p:cNvPr id="14" name="Text Box 6">
            <a:hlinkClick r:id="rId20" action="ppaction://hlinksldjump"/>
          </p:cNvPr>
          <p:cNvSpPr txBox="1">
            <a:spLocks noChangeArrowheads="1"/>
          </p:cNvSpPr>
          <p:nvPr>
            <p:custDataLst>
              <p:tags r:id="rId8"/>
            </p:custDataLst>
          </p:nvPr>
        </p:nvSpPr>
        <p:spPr bwMode="auto">
          <a:xfrm>
            <a:off x="819150" y="292362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Build Config &amp; Options</a:t>
            </a:r>
            <a:endParaRPr lang="en-US" dirty="0">
              <a:solidFill>
                <a:srgbClr val="000000"/>
              </a:solidFill>
            </a:endParaRPr>
          </a:p>
        </p:txBody>
      </p:sp>
      <p:sp>
        <p:nvSpPr>
          <p:cNvPr id="15" name="Text Box 6">
            <a:hlinkClick r:id="rId21" action="ppaction://hlinksldjump"/>
          </p:cNvPr>
          <p:cNvSpPr txBox="1">
            <a:spLocks noChangeArrowheads="1"/>
          </p:cNvSpPr>
          <p:nvPr>
            <p:custDataLst>
              <p:tags r:id="rId9"/>
            </p:custDataLst>
          </p:nvPr>
        </p:nvSpPr>
        <p:spPr bwMode="auto">
          <a:xfrm>
            <a:off x="819150" y="332945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Licensing/Pricing</a:t>
            </a:r>
            <a:endParaRPr lang="en-US" dirty="0">
              <a:solidFill>
                <a:srgbClr val="000000"/>
              </a:solidFill>
            </a:endParaRPr>
          </a:p>
        </p:txBody>
      </p:sp>
      <p:sp>
        <p:nvSpPr>
          <p:cNvPr id="16" name="Text Box 6">
            <a:hlinkClick r:id="rId22" action="ppaction://hlinksldjump"/>
          </p:cNvPr>
          <p:cNvSpPr txBox="1">
            <a:spLocks noChangeArrowheads="1"/>
          </p:cNvSpPr>
          <p:nvPr>
            <p:custDataLst>
              <p:tags r:id="rId10"/>
            </p:custDataLst>
          </p:nvPr>
        </p:nvSpPr>
        <p:spPr bwMode="auto">
          <a:xfrm>
            <a:off x="819150" y="373527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dirty="0" smtClean="0">
                <a:solidFill>
                  <a:srgbClr val="000000"/>
                </a:solidFill>
              </a:rPr>
              <a:t>CCSv4 – For More Info…</a:t>
            </a:r>
            <a:endParaRPr lang="en-US" dirty="0">
              <a:solidFill>
                <a:srgbClr val="000000"/>
              </a:solidFill>
            </a:endParaRPr>
          </a:p>
        </p:txBody>
      </p:sp>
      <p:sp>
        <p:nvSpPr>
          <p:cNvPr id="17" name="Text Box 4">
            <a:hlinkClick r:id="rId23" action="ppaction://hlinksldjump"/>
          </p:cNvPr>
          <p:cNvSpPr txBox="1">
            <a:spLocks noChangeArrowheads="1"/>
          </p:cNvSpPr>
          <p:nvPr>
            <p:custDataLst>
              <p:tags r:id="rId11"/>
            </p:custDataLst>
          </p:nvPr>
        </p:nvSpPr>
        <p:spPr bwMode="auto">
          <a:xfrm>
            <a:off x="323850" y="4168095"/>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8" name="Text Box 4">
            <a:hlinkClick r:id="rId24" action="ppaction://hlinksldjump"/>
          </p:cNvPr>
          <p:cNvSpPr txBox="1">
            <a:spLocks noChangeArrowheads="1"/>
          </p:cNvSpPr>
          <p:nvPr>
            <p:custDataLst>
              <p:tags r:id="rId12"/>
            </p:custDataLst>
          </p:nvPr>
        </p:nvSpPr>
        <p:spPr bwMode="auto">
          <a:xfrm>
            <a:off x="323850" y="474289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fontScale="90000"/>
          </a:bodyPr>
          <a:lstStyle/>
          <a:p>
            <a:r>
              <a:rPr lang="en-US" smtClean="0"/>
              <a:t>RTOS vs GP/OS</a:t>
            </a:r>
          </a:p>
        </p:txBody>
      </p:sp>
      <p:graphicFrame>
        <p:nvGraphicFramePr>
          <p:cNvPr id="394243" name="Group 3"/>
          <p:cNvGraphicFramePr>
            <a:graphicFrameLocks noGrp="1"/>
          </p:cNvGraphicFramePr>
          <p:nvPr>
            <p:ph idx="1"/>
          </p:nvPr>
        </p:nvGraphicFramePr>
        <p:xfrm>
          <a:off x="304800" y="914400"/>
          <a:ext cx="8534400" cy="3886200"/>
        </p:xfrm>
        <a:graphic>
          <a:graphicData uri="http://schemas.openxmlformats.org/drawingml/2006/table">
            <a:tbl>
              <a:tblPr/>
              <a:tblGrid>
                <a:gridCol w="2362200"/>
                <a:gridCol w="3276600"/>
                <a:gridCol w="2895600"/>
              </a:tblGrid>
              <a:tr h="432432">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endParaRPr kumimoji="0" lang="en-US" sz="2000" b="1" i="0" u="none" strike="noStrike" cap="none" normalizeH="0" baseline="0" dirty="0" smtClean="0">
                        <a:ln>
                          <a:noFill/>
                        </a:ln>
                        <a:solidFill>
                          <a:schemeClr val="tx1"/>
                        </a:solidFill>
                        <a:effectLst/>
                        <a:latin typeface="Arial" charset="0"/>
                      </a:endParaRP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folHlink"/>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dirty="0" smtClean="0">
                          <a:ln>
                            <a:noFill/>
                          </a:ln>
                          <a:solidFill>
                            <a:schemeClr val="tx1"/>
                          </a:solidFill>
                          <a:effectLst/>
                          <a:latin typeface="Arial" charset="0"/>
                        </a:rPr>
                        <a:t>GP/OS (e.g. Linux)</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2"/>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dirty="0" smtClean="0">
                          <a:ln>
                            <a:noFill/>
                          </a:ln>
                          <a:solidFill>
                            <a:schemeClr val="tx1"/>
                          </a:solidFill>
                          <a:effectLst/>
                          <a:latin typeface="Arial" charset="0"/>
                        </a:rPr>
                        <a:t>RTOS (e.g. SYS/BIOS)</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28575"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r>
              <a:tr h="430536">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dirty="0" smtClean="0">
                          <a:ln>
                            <a:noFill/>
                          </a:ln>
                          <a:solidFill>
                            <a:schemeClr val="tx1"/>
                          </a:solidFill>
                          <a:effectLst/>
                          <a:latin typeface="Arial" charset="0"/>
                        </a:rPr>
                        <a:t>Scope</a:t>
                      </a: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hlink"/>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General</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2"/>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Specific</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r>
              <a:tr h="432432">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dirty="0" smtClean="0">
                          <a:ln>
                            <a:noFill/>
                          </a:ln>
                          <a:solidFill>
                            <a:schemeClr val="tx1"/>
                          </a:solidFill>
                          <a:effectLst/>
                          <a:latin typeface="Arial" charset="0"/>
                        </a:rPr>
                        <a:t>Size</a:t>
                      </a: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hlink"/>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Large: 5M-50M</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2"/>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Small: 5K-50K</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r>
              <a:tr h="430536">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charset="0"/>
                        </a:rPr>
                        <a:t>Event response</a:t>
                      </a: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hlink"/>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1ms to .1ms</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2"/>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100 – 10 ns</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r>
              <a:tr h="430536">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charset="0"/>
                        </a:rPr>
                        <a:t>File management</a:t>
                      </a: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hlink"/>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FAT, etc</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2"/>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err="1" smtClean="0">
                          <a:ln>
                            <a:noFill/>
                          </a:ln>
                          <a:solidFill>
                            <a:schemeClr val="tx1"/>
                          </a:solidFill>
                          <a:effectLst/>
                          <a:latin typeface="Arial" charset="0"/>
                        </a:rPr>
                        <a:t>FatFS</a:t>
                      </a:r>
                      <a:endParaRPr kumimoji="0" lang="en-US" sz="20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r>
              <a:tr h="432432">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charset="0"/>
                        </a:rPr>
                        <a:t>Dynamic Memory</a:t>
                      </a: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hlink"/>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Yes</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2"/>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Yes</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r>
              <a:tr h="432432">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dirty="0" smtClean="0">
                          <a:ln>
                            <a:noFill/>
                          </a:ln>
                          <a:solidFill>
                            <a:schemeClr val="tx1"/>
                          </a:solidFill>
                          <a:effectLst/>
                          <a:latin typeface="Arial" charset="0"/>
                        </a:rPr>
                        <a:t>Threads</a:t>
                      </a: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hlink"/>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Processes, </a:t>
                      </a:r>
                      <a:r>
                        <a:rPr kumimoji="0" lang="en-US" sz="2000" b="0" i="0" u="none" strike="noStrike" cap="none" normalizeH="0" baseline="0" dirty="0" err="1" smtClean="0">
                          <a:ln>
                            <a:noFill/>
                          </a:ln>
                          <a:solidFill>
                            <a:schemeClr val="tx1"/>
                          </a:solidFill>
                          <a:effectLst/>
                          <a:latin typeface="Arial" charset="0"/>
                        </a:rPr>
                        <a:t>pThreads</a:t>
                      </a:r>
                      <a:r>
                        <a:rPr kumimoji="0" lang="en-US" sz="2000" b="0" i="0" u="none" strike="noStrike" cap="none" normalizeH="0" baseline="0" dirty="0" smtClean="0">
                          <a:ln>
                            <a:noFill/>
                          </a:ln>
                          <a:solidFill>
                            <a:schemeClr val="tx1"/>
                          </a:solidFill>
                          <a:effectLst/>
                          <a:latin typeface="Arial" charset="0"/>
                        </a:rPr>
                        <a:t>, </a:t>
                      </a:r>
                      <a:r>
                        <a:rPr kumimoji="0" lang="en-US" sz="2000" b="0" i="0" u="none" strike="noStrike" cap="none" normalizeH="0" baseline="0" dirty="0" err="1" smtClean="0">
                          <a:ln>
                            <a:noFill/>
                          </a:ln>
                          <a:solidFill>
                            <a:schemeClr val="tx1"/>
                          </a:solidFill>
                          <a:effectLst/>
                          <a:latin typeface="Arial" charset="0"/>
                        </a:rPr>
                        <a:t>Ints</a:t>
                      </a:r>
                      <a:endParaRPr kumimoji="0" lang="en-US" sz="2000" b="0" i="0" u="none" strike="noStrike" cap="none" normalizeH="0" baseline="0" dirty="0" smtClean="0">
                        <a:ln>
                          <a:noFill/>
                        </a:ln>
                        <a:solidFill>
                          <a:schemeClr val="tx1"/>
                        </a:solidFill>
                        <a:effectLst/>
                        <a:latin typeface="Arial" charset="0"/>
                      </a:endParaRP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2"/>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err="1" smtClean="0">
                          <a:ln>
                            <a:noFill/>
                          </a:ln>
                          <a:solidFill>
                            <a:schemeClr val="tx1"/>
                          </a:solidFill>
                          <a:effectLst/>
                          <a:latin typeface="Arial" charset="0"/>
                        </a:rPr>
                        <a:t>Hwi</a:t>
                      </a:r>
                      <a:r>
                        <a:rPr kumimoji="0" lang="en-US" sz="2000" b="0" i="0" u="none" strike="noStrike" cap="none" normalizeH="0" baseline="0" dirty="0" smtClean="0">
                          <a:ln>
                            <a:noFill/>
                          </a:ln>
                          <a:solidFill>
                            <a:schemeClr val="tx1"/>
                          </a:solidFill>
                          <a:effectLst/>
                          <a:latin typeface="Arial" charset="0"/>
                        </a:rPr>
                        <a:t>, </a:t>
                      </a:r>
                      <a:r>
                        <a:rPr kumimoji="0" lang="en-US" sz="2000" b="0" i="0" u="none" strike="noStrike" cap="none" normalizeH="0" baseline="0" dirty="0" err="1" smtClean="0">
                          <a:ln>
                            <a:noFill/>
                          </a:ln>
                          <a:solidFill>
                            <a:schemeClr val="tx1"/>
                          </a:solidFill>
                          <a:effectLst/>
                          <a:latin typeface="Arial" charset="0"/>
                        </a:rPr>
                        <a:t>Swi</a:t>
                      </a:r>
                      <a:r>
                        <a:rPr kumimoji="0" lang="en-US" sz="2000" b="0" i="0" u="none" strike="noStrike" cap="none" normalizeH="0" baseline="0" dirty="0" smtClean="0">
                          <a:ln>
                            <a:noFill/>
                          </a:ln>
                          <a:solidFill>
                            <a:schemeClr val="tx1"/>
                          </a:solidFill>
                          <a:effectLst/>
                          <a:latin typeface="Arial" charset="0"/>
                        </a:rPr>
                        <a:t>, Task, Idle</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r>
              <a:tr h="432432">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charset="0"/>
                        </a:rPr>
                        <a:t>Scheduler</a:t>
                      </a: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hlink"/>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Time Slicing</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2"/>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dirty="0" smtClean="0">
                          <a:ln>
                            <a:noFill/>
                          </a:ln>
                          <a:solidFill>
                            <a:schemeClr val="tx1"/>
                          </a:solidFill>
                          <a:effectLst/>
                          <a:latin typeface="Arial" charset="0"/>
                        </a:rPr>
                        <a:t>Preemption</a:t>
                      </a: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r>
              <a:tr h="432432">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charset="0"/>
                        </a:rPr>
                        <a:t>Host Processor</a:t>
                      </a:r>
                    </a:p>
                  </a:txBody>
                  <a:tcPr anchor="ctr" horzOverflow="overflow">
                    <a:lnL w="28575"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hlink"/>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0" i="0" u="none" strike="noStrike" cap="none" normalizeH="0" baseline="0" smtClean="0">
                          <a:ln>
                            <a:noFill/>
                          </a:ln>
                          <a:solidFill>
                            <a:schemeClr val="tx1"/>
                          </a:solidFill>
                          <a:effectLst/>
                          <a:latin typeface="Arial" charset="0"/>
                        </a:rPr>
                        <a:t>ARM, x86, Power PC</a:t>
                      </a:r>
                    </a:p>
                  </a:txBody>
                  <a:tcPr anchor="ctr" horzOverflow="overflow">
                    <a:lnL w="12700" cap="flat" cmpd="sng" algn="ctr">
                      <a:solidFill>
                        <a:schemeClr val="tx1"/>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2"/>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400" b="0" i="0" u="none" strike="noStrike" cap="none" normalizeH="0" baseline="0" dirty="0" smtClean="0">
                          <a:ln>
                            <a:noFill/>
                          </a:ln>
                          <a:solidFill>
                            <a:schemeClr val="tx1"/>
                          </a:solidFill>
                          <a:effectLst/>
                          <a:latin typeface="Arial" charset="0"/>
                        </a:rPr>
                        <a:t>ARM, MSP430, M3, C28x, DSP</a:t>
                      </a:r>
                      <a:endParaRPr kumimoji="0" lang="en-US" sz="1400" b="0" i="0" u="none" strike="noStrike" cap="none" normalizeH="0" baseline="0" dirty="0" smtClean="0">
                        <a:ln>
                          <a:noFill/>
                        </a:ln>
                        <a:solidFill>
                          <a:schemeClr val="tx1"/>
                        </a:solidFill>
                        <a:effectLst/>
                        <a:latin typeface="Arial Narrow" pitchFamily="34" charset="0"/>
                      </a:endParaRPr>
                    </a:p>
                  </a:txBody>
                  <a:tcPr anchor="ctr" horzOverflow="overflow">
                    <a:lnL w="12700" cap="flat" cmpd="sng" algn="ctr">
                      <a:solidFill>
                        <a:schemeClr val="tx1"/>
                      </a:solidFill>
                      <a:prstDash val="solid"/>
                      <a:round/>
                      <a:headEnd type="none" w="sm" len="sm"/>
                      <a:tailEnd type="none" w="sm" len="sm"/>
                    </a:lnL>
                    <a:lnR w="28575"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28575" cap="flat" cmpd="sng" algn="ctr">
                      <a:solidFill>
                        <a:schemeClr val="tx1"/>
                      </a:solidFill>
                      <a:prstDash val="solid"/>
                      <a:round/>
                      <a:headEnd type="none" w="sm" len="sm"/>
                      <a:tailEnd type="none" w="sm" len="sm"/>
                    </a:lnB>
                    <a:lnTlToBr>
                      <a:noFill/>
                    </a:lnTlToBr>
                    <a:lnBlToTr>
                      <a:noFill/>
                    </a:lnBlToTr>
                    <a:solidFill>
                      <a:schemeClr val="accent1"/>
                    </a:solidFill>
                  </a:tcPr>
                </a:tc>
              </a:tr>
            </a:tbl>
          </a:graphicData>
        </a:graphic>
      </p:graphicFrame>
      <p:sp>
        <p:nvSpPr>
          <p:cNvPr id="7"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30</a:t>
            </a:r>
            <a:endParaRPr lang="en-US" sz="1000" b="0" dirty="0" smtClean="0">
              <a:solidFill>
                <a:schemeClr val="tx2"/>
              </a:solidFill>
              <a:effectLst/>
              <a:latin typeface="Arial"/>
            </a:endParaRPr>
          </a:p>
        </p:txBody>
      </p:sp>
      <p:pic>
        <p:nvPicPr>
          <p:cNvPr id="8" name="Animated Logo" descr="tilogo_color_twoline.png"/>
          <p:cNvPicPr>
            <a:picLocks noChangeAspect="1"/>
          </p:cNvPicPr>
          <p:nvPr/>
        </p:nvPicPr>
        <p:blipFill>
          <a:blip r:embed="rId2" cstate="print"/>
          <a:stretch>
            <a:fillRect/>
          </a:stretch>
        </p:blipFill>
        <p:spPr>
          <a:xfrm>
            <a:off x="50800" y="6477000"/>
            <a:ext cx="1438537" cy="347443"/>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7"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8" action="ppaction://hlinksldjump"/>
          </p:cNvPr>
          <p:cNvSpPr txBox="1">
            <a:spLocks noChangeArrowheads="1"/>
          </p:cNvSpPr>
          <p:nvPr>
            <p:custDataLst>
              <p:tags r:id="rId3"/>
            </p:custDataLst>
          </p:nvPr>
        </p:nvSpPr>
        <p:spPr bwMode="auto">
          <a:xfrm>
            <a:off x="323850" y="72074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4">
            <a:hlinkClick r:id="rId19" action="ppaction://hlinksldjump"/>
          </p:cNvPr>
          <p:cNvSpPr txBox="1">
            <a:spLocks noChangeArrowheads="1"/>
          </p:cNvSpPr>
          <p:nvPr>
            <p:custDataLst>
              <p:tags r:id="rId4"/>
            </p:custDataLst>
          </p:nvPr>
        </p:nvSpPr>
        <p:spPr bwMode="auto">
          <a:xfrm>
            <a:off x="323850" y="1295549"/>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1" name="Text Box 6">
            <a:hlinkClick r:id="rId20" action="ppaction://hlinksldjump"/>
          </p:cNvPr>
          <p:cNvSpPr txBox="1">
            <a:spLocks noChangeArrowheads="1"/>
          </p:cNvSpPr>
          <p:nvPr>
            <p:custDataLst>
              <p:tags r:id="rId5"/>
            </p:custDataLst>
          </p:nvPr>
        </p:nvSpPr>
        <p:spPr bwMode="auto">
          <a:xfrm>
            <a:off x="819150" y="1843364"/>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Overview</a:t>
            </a:r>
            <a:endParaRPr lang="en-US" dirty="0">
              <a:solidFill>
                <a:srgbClr val="000000"/>
              </a:solidFill>
            </a:endParaRPr>
          </a:p>
        </p:txBody>
      </p:sp>
      <p:sp>
        <p:nvSpPr>
          <p:cNvPr id="12" name="Text Box 5">
            <a:hlinkClick r:id="rId21" action="ppaction://hlinksldjump"/>
          </p:cNvPr>
          <p:cNvSpPr txBox="1">
            <a:spLocks noChangeArrowheads="1"/>
          </p:cNvSpPr>
          <p:nvPr>
            <p:custDataLst>
              <p:tags r:id="rId6"/>
            </p:custDataLst>
          </p:nvPr>
        </p:nvSpPr>
        <p:spPr bwMode="auto">
          <a:xfrm>
            <a:off x="823273" y="2249191"/>
            <a:ext cx="4600575" cy="439737"/>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DSP/BIOS vs. SYS/BIOS</a:t>
            </a:r>
            <a:endParaRPr lang="en-US" dirty="0">
              <a:solidFill>
                <a:srgbClr val="000000"/>
              </a:solidFill>
            </a:endParaRPr>
          </a:p>
        </p:txBody>
      </p:sp>
      <p:sp>
        <p:nvSpPr>
          <p:cNvPr id="13" name="Text Box 6">
            <a:hlinkClick r:id="rId22" action="ppaction://hlinksldjump"/>
          </p:cNvPr>
          <p:cNvSpPr txBox="1">
            <a:spLocks noChangeArrowheads="1"/>
          </p:cNvSpPr>
          <p:nvPr>
            <p:custDataLst>
              <p:tags r:id="rId7"/>
            </p:custDataLst>
          </p:nvPr>
        </p:nvSpPr>
        <p:spPr bwMode="auto">
          <a:xfrm>
            <a:off x="819150" y="280424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Threads &amp; Scheduling</a:t>
            </a:r>
            <a:endParaRPr lang="en-US" dirty="0">
              <a:solidFill>
                <a:srgbClr val="000000"/>
              </a:solidFill>
            </a:endParaRPr>
          </a:p>
        </p:txBody>
      </p:sp>
      <p:sp>
        <p:nvSpPr>
          <p:cNvPr id="14" name="Text Box 6">
            <a:hlinkClick r:id="rId23" action="ppaction://hlinksldjump"/>
          </p:cNvPr>
          <p:cNvSpPr txBox="1">
            <a:spLocks noChangeArrowheads="1"/>
          </p:cNvSpPr>
          <p:nvPr>
            <p:custDataLst>
              <p:tags r:id="rId8"/>
            </p:custDataLst>
          </p:nvPr>
        </p:nvSpPr>
        <p:spPr bwMode="auto">
          <a:xfrm>
            <a:off x="819150" y="321007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Creating A BIOS Thread</a:t>
            </a:r>
            <a:endParaRPr lang="en-US" dirty="0">
              <a:solidFill>
                <a:srgbClr val="000000"/>
              </a:solidFill>
            </a:endParaRPr>
          </a:p>
        </p:txBody>
      </p:sp>
      <p:sp>
        <p:nvSpPr>
          <p:cNvPr id="15" name="Text Box 6">
            <a:hlinkClick r:id="rId24" action="ppaction://hlinksldjump"/>
          </p:cNvPr>
          <p:cNvSpPr txBox="1">
            <a:spLocks noChangeArrowheads="1"/>
          </p:cNvSpPr>
          <p:nvPr>
            <p:custDataLst>
              <p:tags r:id="rId9"/>
            </p:custDataLst>
          </p:nvPr>
        </p:nvSpPr>
        <p:spPr bwMode="auto">
          <a:xfrm>
            <a:off x="819150" y="361590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System Timeline</a:t>
            </a:r>
            <a:endParaRPr lang="en-US" dirty="0">
              <a:solidFill>
                <a:srgbClr val="000000"/>
              </a:solidFill>
            </a:endParaRPr>
          </a:p>
        </p:txBody>
      </p:sp>
      <p:sp>
        <p:nvSpPr>
          <p:cNvPr id="16" name="Text Box 6">
            <a:hlinkClick r:id="rId25" action="ppaction://hlinksldjump"/>
          </p:cNvPr>
          <p:cNvSpPr txBox="1">
            <a:spLocks noChangeArrowheads="1"/>
          </p:cNvSpPr>
          <p:nvPr>
            <p:custDataLst>
              <p:tags r:id="rId10"/>
            </p:custDataLst>
          </p:nvPr>
        </p:nvSpPr>
        <p:spPr bwMode="auto">
          <a:xfrm>
            <a:off x="819150" y="402172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Real-Time Analysis Tools</a:t>
            </a:r>
            <a:endParaRPr lang="en-US" dirty="0">
              <a:solidFill>
                <a:srgbClr val="000000"/>
              </a:solidFill>
            </a:endParaRPr>
          </a:p>
        </p:txBody>
      </p:sp>
      <p:sp>
        <p:nvSpPr>
          <p:cNvPr id="17" name="Text Box 6">
            <a:hlinkClick r:id="rId26" action="ppaction://hlinksldjump"/>
          </p:cNvPr>
          <p:cNvSpPr txBox="1">
            <a:spLocks noChangeArrowheads="1"/>
          </p:cNvSpPr>
          <p:nvPr>
            <p:custDataLst>
              <p:tags r:id="rId11"/>
            </p:custDataLst>
          </p:nvPr>
        </p:nvSpPr>
        <p:spPr bwMode="auto">
          <a:xfrm>
            <a:off x="819150" y="442755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Create A New Project</a:t>
            </a:r>
            <a:endParaRPr lang="en-US" dirty="0">
              <a:solidFill>
                <a:srgbClr val="000000"/>
              </a:solidFill>
            </a:endParaRPr>
          </a:p>
        </p:txBody>
      </p:sp>
      <p:sp>
        <p:nvSpPr>
          <p:cNvPr id="18" name="Text Box 6">
            <a:hlinkClick r:id="rId27" action="ppaction://hlinksldjump"/>
          </p:cNvPr>
          <p:cNvSpPr txBox="1">
            <a:spLocks noChangeArrowheads="1"/>
          </p:cNvSpPr>
          <p:nvPr>
            <p:custDataLst>
              <p:tags r:id="rId12"/>
            </p:custDataLst>
          </p:nvPr>
        </p:nvSpPr>
        <p:spPr bwMode="auto">
          <a:xfrm>
            <a:off x="819150" y="483338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BIOS Configuration (.CFG)</a:t>
            </a:r>
            <a:endParaRPr lang="en-US" dirty="0">
              <a:solidFill>
                <a:srgbClr val="000000"/>
              </a:solidFill>
            </a:endParaRPr>
          </a:p>
        </p:txBody>
      </p:sp>
      <p:sp>
        <p:nvSpPr>
          <p:cNvPr id="19" name="Text Box 6">
            <a:hlinkClick r:id="rId28" action="ppaction://hlinksldjump"/>
          </p:cNvPr>
          <p:cNvSpPr txBox="1">
            <a:spLocks noChangeArrowheads="1"/>
          </p:cNvSpPr>
          <p:nvPr>
            <p:custDataLst>
              <p:tags r:id="rId13"/>
            </p:custDataLst>
          </p:nvPr>
        </p:nvSpPr>
        <p:spPr bwMode="auto">
          <a:xfrm>
            <a:off x="819150" y="523921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Platforms</a:t>
            </a:r>
            <a:endParaRPr lang="en-US" dirty="0">
              <a:solidFill>
                <a:srgbClr val="000000"/>
              </a:solidFill>
            </a:endParaRPr>
          </a:p>
        </p:txBody>
      </p:sp>
      <p:sp>
        <p:nvSpPr>
          <p:cNvPr id="20" name="Text Box 6">
            <a:hlinkClick r:id="rId29" action="ppaction://hlinksldjump"/>
          </p:cNvPr>
          <p:cNvSpPr txBox="1">
            <a:spLocks noChangeArrowheads="1"/>
          </p:cNvSpPr>
          <p:nvPr>
            <p:custDataLst>
              <p:tags r:id="rId14"/>
            </p:custDataLst>
          </p:nvPr>
        </p:nvSpPr>
        <p:spPr bwMode="auto">
          <a:xfrm>
            <a:off x="819150" y="564504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For More Info…</a:t>
            </a:r>
            <a:endParaRPr lang="en-US" dirty="0">
              <a:solidFill>
                <a:srgbClr val="000000"/>
              </a:solidFill>
            </a:endParaRPr>
          </a:p>
        </p:txBody>
      </p:sp>
      <p:sp>
        <p:nvSpPr>
          <p:cNvPr id="21" name="Text Box 4">
            <a:hlinkClick r:id="rId30" action="ppaction://hlinksldjump"/>
          </p:cNvPr>
          <p:cNvSpPr txBox="1">
            <a:spLocks noChangeArrowheads="1"/>
          </p:cNvSpPr>
          <p:nvPr>
            <p:custDataLst>
              <p:tags r:id="rId15"/>
            </p:custDataLst>
          </p:nvPr>
        </p:nvSpPr>
        <p:spPr bwMode="auto">
          <a:xfrm>
            <a:off x="323850" y="607785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smtClean="0"/>
              <a:t>DSP/BIOS vs. SYS/BIOS</a:t>
            </a:r>
          </a:p>
        </p:txBody>
      </p:sp>
      <p:sp>
        <p:nvSpPr>
          <p:cNvPr id="11268" name="TextBox 23"/>
          <p:cNvSpPr txBox="1">
            <a:spLocks noChangeArrowheads="1"/>
          </p:cNvSpPr>
          <p:nvPr/>
        </p:nvSpPr>
        <p:spPr bwMode="auto">
          <a:xfrm>
            <a:off x="574540" y="533400"/>
            <a:ext cx="6137065" cy="1015663"/>
          </a:xfrm>
          <a:prstGeom prst="rect">
            <a:avLst/>
          </a:prstGeom>
          <a:noFill/>
          <a:ln w="9525">
            <a:noFill/>
            <a:miter lim="800000"/>
            <a:headEnd/>
            <a:tailEnd/>
          </a:ln>
        </p:spPr>
        <p:txBody>
          <a:bodyPr wrap="none">
            <a:spAutoFit/>
          </a:bodyPr>
          <a:lstStyle/>
          <a:p>
            <a:pPr marL="342900" indent="-342900">
              <a:lnSpc>
                <a:spcPct val="100000"/>
              </a:lnSpc>
              <a:spcBef>
                <a:spcPts val="1200"/>
              </a:spcBef>
              <a:buClr>
                <a:schemeClr val="tx2"/>
              </a:buClr>
              <a:buSzPct val="75000"/>
              <a:buFont typeface="Wingdings"/>
              <a:buChar char=""/>
            </a:pPr>
            <a:r>
              <a:rPr lang="en-US" b="0" u="sng" dirty="0" smtClean="0">
                <a:solidFill>
                  <a:srgbClr val="000000"/>
                </a:solidFill>
                <a:latin typeface="Arial Narrow" pitchFamily="34" charset="0"/>
              </a:rPr>
              <a:t>DSP</a:t>
            </a:r>
            <a:r>
              <a:rPr lang="en-US" b="0" dirty="0" smtClean="0">
                <a:solidFill>
                  <a:srgbClr val="000000"/>
                </a:solidFill>
                <a:latin typeface="Arial Narrow" pitchFamily="34" charset="0"/>
              </a:rPr>
              <a:t>/BIOS (a.k.a. “BIOS5”) only supported DSP’s.</a:t>
            </a:r>
          </a:p>
          <a:p>
            <a:pPr marL="342900" indent="-342900">
              <a:lnSpc>
                <a:spcPct val="100000"/>
              </a:lnSpc>
              <a:spcBef>
                <a:spcPts val="1200"/>
              </a:spcBef>
              <a:buClr>
                <a:schemeClr val="tx2"/>
              </a:buClr>
              <a:buSzPct val="75000"/>
              <a:buFont typeface="Wingdings"/>
              <a:buChar char=""/>
            </a:pPr>
            <a:r>
              <a:rPr lang="en-US" b="0" u="sng" dirty="0" smtClean="0">
                <a:solidFill>
                  <a:srgbClr val="000000"/>
                </a:solidFill>
                <a:latin typeface="Arial Narrow" pitchFamily="34" charset="0"/>
              </a:rPr>
              <a:t>SYS</a:t>
            </a:r>
            <a:r>
              <a:rPr lang="en-US" b="0" dirty="0" smtClean="0">
                <a:solidFill>
                  <a:srgbClr val="000000"/>
                </a:solidFill>
                <a:latin typeface="Arial Narrow" pitchFamily="34" charset="0"/>
              </a:rPr>
              <a:t>/BIOS supports multiple targets:</a:t>
            </a:r>
          </a:p>
        </p:txBody>
      </p:sp>
      <p:sp>
        <p:nvSpPr>
          <p:cNvPr id="15" name="TextBox 14"/>
          <p:cNvSpPr txBox="1"/>
          <p:nvPr/>
        </p:nvSpPr>
        <p:spPr>
          <a:xfrm>
            <a:off x="1107940" y="1594512"/>
            <a:ext cx="2001189" cy="1308050"/>
          </a:xfrm>
          <a:prstGeom prst="rect">
            <a:avLst/>
          </a:prstGeom>
          <a:solidFill>
            <a:srgbClr val="FFFF66"/>
          </a:solidFill>
          <a:ln w="19050">
            <a:solidFill>
              <a:schemeClr val="tx1"/>
            </a:solidFill>
          </a:ln>
          <a:effectLst>
            <a:outerShdw blurRad="50800" dist="101600" dir="2700000" algn="tl" rotWithShape="0">
              <a:prstClr val="black">
                <a:alpha val="40000"/>
              </a:prstClr>
            </a:outerShdw>
          </a:effectLst>
        </p:spPr>
        <p:txBody>
          <a:bodyPr wrap="none">
            <a:spAutoFit/>
          </a:bodyPr>
          <a:lstStyle/>
          <a:p>
            <a:pPr>
              <a:defRPr/>
            </a:pPr>
            <a:r>
              <a:rPr lang="en-US" sz="2000" dirty="0">
                <a:solidFill>
                  <a:srgbClr val="000000"/>
                </a:solidFill>
                <a:latin typeface="Arial Narrow" pitchFamily="34" charset="0"/>
              </a:rPr>
              <a:t>DSP/BIOS Only</a:t>
            </a:r>
          </a:p>
          <a:p>
            <a:pPr marL="166688" indent="-166688">
              <a:spcBef>
                <a:spcPts val="600"/>
              </a:spcBef>
              <a:buFont typeface="Arial" pitchFamily="34" charset="0"/>
              <a:buChar char="•"/>
              <a:defRPr/>
            </a:pPr>
            <a:r>
              <a:rPr lang="en-US" sz="2000" b="0" dirty="0">
                <a:solidFill>
                  <a:srgbClr val="000000"/>
                </a:solidFill>
                <a:latin typeface="Arial Narrow" pitchFamily="34" charset="0"/>
              </a:rPr>
              <a:t>C5000</a:t>
            </a:r>
          </a:p>
          <a:p>
            <a:pPr marL="166688" indent="-166688">
              <a:spcBef>
                <a:spcPts val="600"/>
              </a:spcBef>
              <a:buFont typeface="Arial" pitchFamily="34" charset="0"/>
              <a:buChar char="•"/>
              <a:defRPr/>
            </a:pPr>
            <a:r>
              <a:rPr lang="en-US" sz="2000" b="0" dirty="0">
                <a:solidFill>
                  <a:srgbClr val="000000"/>
                </a:solidFill>
                <a:latin typeface="Arial Narrow" pitchFamily="34" charset="0"/>
              </a:rPr>
              <a:t>Maintenance only</a:t>
            </a:r>
          </a:p>
          <a:p>
            <a:pPr marL="166688" indent="-166688">
              <a:spcBef>
                <a:spcPts val="600"/>
              </a:spcBef>
              <a:buFont typeface="Arial" pitchFamily="34" charset="0"/>
              <a:buChar char="•"/>
              <a:defRPr/>
            </a:pPr>
            <a:r>
              <a:rPr lang="en-US" sz="2000" b="0" dirty="0">
                <a:solidFill>
                  <a:srgbClr val="000000"/>
                </a:solidFill>
                <a:latin typeface="Arial Narrow" pitchFamily="34" charset="0"/>
              </a:rPr>
              <a:t>No new features</a:t>
            </a:r>
          </a:p>
        </p:txBody>
      </p:sp>
      <p:sp>
        <p:nvSpPr>
          <p:cNvPr id="16" name="TextBox 15"/>
          <p:cNvSpPr txBox="1"/>
          <p:nvPr/>
        </p:nvSpPr>
        <p:spPr>
          <a:xfrm>
            <a:off x="3450804" y="1594512"/>
            <a:ext cx="1295400" cy="984885"/>
          </a:xfrm>
          <a:prstGeom prst="rect">
            <a:avLst/>
          </a:prstGeom>
          <a:solidFill>
            <a:srgbClr val="92D050"/>
          </a:solidFill>
          <a:ln w="19050">
            <a:solidFill>
              <a:schemeClr val="tx1"/>
            </a:solidFill>
          </a:ln>
          <a:effectLst>
            <a:outerShdw blurRad="50800" dist="101600" dir="2700000" algn="tl" rotWithShape="0">
              <a:prstClr val="black">
                <a:alpha val="40000"/>
              </a:prstClr>
            </a:outerShdw>
          </a:effectLst>
        </p:spPr>
        <p:txBody>
          <a:bodyPr>
            <a:spAutoFit/>
          </a:bodyPr>
          <a:lstStyle/>
          <a:p>
            <a:pPr>
              <a:defRPr/>
            </a:pPr>
            <a:r>
              <a:rPr lang="en-US" sz="2000" dirty="0">
                <a:solidFill>
                  <a:srgbClr val="000000"/>
                </a:solidFill>
                <a:latin typeface="Arial Narrow" pitchFamily="34" charset="0"/>
              </a:rPr>
              <a:t>Both</a:t>
            </a:r>
          </a:p>
          <a:p>
            <a:pPr marL="225425" indent="-225425">
              <a:spcBef>
                <a:spcPts val="600"/>
              </a:spcBef>
              <a:buFont typeface="Arial" pitchFamily="34" charset="0"/>
              <a:buChar char="•"/>
              <a:defRPr/>
            </a:pPr>
            <a:r>
              <a:rPr lang="en-US" sz="2000" b="0" dirty="0">
                <a:solidFill>
                  <a:srgbClr val="000000"/>
                </a:solidFill>
                <a:latin typeface="Arial Narrow" pitchFamily="34" charset="0"/>
              </a:rPr>
              <a:t>C6000</a:t>
            </a:r>
          </a:p>
          <a:p>
            <a:pPr marL="225425" indent="-225425">
              <a:spcBef>
                <a:spcPts val="600"/>
              </a:spcBef>
              <a:buFont typeface="Arial" pitchFamily="34" charset="0"/>
              <a:buChar char="•"/>
              <a:defRPr/>
            </a:pPr>
            <a:r>
              <a:rPr lang="en-US" sz="2000" b="0" dirty="0">
                <a:solidFill>
                  <a:srgbClr val="000000"/>
                </a:solidFill>
                <a:latin typeface="Arial Narrow" pitchFamily="34" charset="0"/>
              </a:rPr>
              <a:t>C28x</a:t>
            </a:r>
          </a:p>
        </p:txBody>
      </p:sp>
      <p:sp>
        <p:nvSpPr>
          <p:cNvPr id="17" name="TextBox 16"/>
          <p:cNvSpPr txBox="1"/>
          <p:nvPr/>
        </p:nvSpPr>
        <p:spPr>
          <a:xfrm>
            <a:off x="5132892" y="1594512"/>
            <a:ext cx="2763834" cy="1954381"/>
          </a:xfrm>
          <a:prstGeom prst="rect">
            <a:avLst/>
          </a:prstGeom>
          <a:solidFill>
            <a:schemeClr val="accent2"/>
          </a:solidFill>
          <a:ln w="19050">
            <a:solidFill>
              <a:schemeClr val="tx1"/>
            </a:solidFill>
          </a:ln>
          <a:effectLst>
            <a:outerShdw blurRad="50800" dist="101600" dir="2700000" algn="tl" rotWithShape="0">
              <a:prstClr val="black">
                <a:alpha val="40000"/>
              </a:prstClr>
            </a:outerShdw>
          </a:effectLst>
        </p:spPr>
        <p:txBody>
          <a:bodyPr wrap="none">
            <a:spAutoFit/>
          </a:bodyPr>
          <a:lstStyle/>
          <a:p>
            <a:pPr>
              <a:defRPr/>
            </a:pPr>
            <a:r>
              <a:rPr lang="en-US" sz="2000" dirty="0">
                <a:solidFill>
                  <a:srgbClr val="000000"/>
                </a:solidFill>
                <a:latin typeface="Arial Narrow" pitchFamily="34" charset="0"/>
              </a:rPr>
              <a:t>SYS/BIOS Only</a:t>
            </a:r>
          </a:p>
          <a:p>
            <a:pPr marL="225425" indent="-225425">
              <a:spcBef>
                <a:spcPts val="600"/>
              </a:spcBef>
              <a:buFont typeface="Arial" pitchFamily="34" charset="0"/>
              <a:buChar char="•"/>
              <a:defRPr/>
            </a:pPr>
            <a:r>
              <a:rPr lang="en-US" sz="2000" b="0" dirty="0">
                <a:solidFill>
                  <a:srgbClr val="000000"/>
                </a:solidFill>
                <a:latin typeface="Arial Narrow" pitchFamily="34" charset="0"/>
              </a:rPr>
              <a:t>MSP430</a:t>
            </a:r>
          </a:p>
          <a:p>
            <a:pPr marL="225425" indent="-225425">
              <a:spcBef>
                <a:spcPts val="600"/>
              </a:spcBef>
              <a:buFont typeface="Arial" pitchFamily="34" charset="0"/>
              <a:buChar char="•"/>
              <a:defRPr/>
            </a:pPr>
            <a:r>
              <a:rPr lang="en-US" sz="2000" b="0" dirty="0" err="1">
                <a:solidFill>
                  <a:srgbClr val="000000"/>
                </a:solidFill>
                <a:latin typeface="Arial Narrow" pitchFamily="34" charset="0"/>
              </a:rPr>
              <a:t>Stellaris</a:t>
            </a:r>
            <a:r>
              <a:rPr lang="en-US" sz="2000" b="0" dirty="0">
                <a:solidFill>
                  <a:srgbClr val="000000"/>
                </a:solidFill>
                <a:latin typeface="Arial Narrow" pitchFamily="34" charset="0"/>
              </a:rPr>
              <a:t> (Cortex M3)</a:t>
            </a:r>
          </a:p>
          <a:p>
            <a:pPr marL="225425" indent="-225425">
              <a:spcBef>
                <a:spcPts val="600"/>
              </a:spcBef>
              <a:buFont typeface="Arial" pitchFamily="34" charset="0"/>
              <a:buChar char="•"/>
              <a:defRPr/>
            </a:pPr>
            <a:r>
              <a:rPr lang="en-US" sz="2000" b="0" dirty="0" err="1" smtClean="0">
                <a:solidFill>
                  <a:srgbClr val="000000"/>
                </a:solidFill>
                <a:latin typeface="Arial Narrow" pitchFamily="34" charset="0"/>
              </a:rPr>
              <a:t>Sitara</a:t>
            </a:r>
            <a:r>
              <a:rPr lang="en-US" sz="2000" b="0" dirty="0" smtClean="0">
                <a:solidFill>
                  <a:srgbClr val="000000"/>
                </a:solidFill>
                <a:latin typeface="Arial Narrow" pitchFamily="34" charset="0"/>
              </a:rPr>
              <a:t>, Integra, </a:t>
            </a:r>
            <a:r>
              <a:rPr lang="en-US" sz="2000" b="0" dirty="0" err="1" smtClean="0">
                <a:solidFill>
                  <a:srgbClr val="000000"/>
                </a:solidFill>
                <a:latin typeface="Arial Narrow" pitchFamily="34" charset="0"/>
              </a:rPr>
              <a:t>DaVinci</a:t>
            </a:r>
            <a:endParaRPr lang="en-US" sz="2000" b="0" dirty="0">
              <a:solidFill>
                <a:srgbClr val="000000"/>
              </a:solidFill>
              <a:latin typeface="Arial Narrow" pitchFamily="34" charset="0"/>
            </a:endParaRPr>
          </a:p>
          <a:p>
            <a:pPr marL="225425" indent="-225425">
              <a:spcBef>
                <a:spcPts val="600"/>
              </a:spcBef>
              <a:buFont typeface="Arial" pitchFamily="34" charset="0"/>
              <a:buChar char="•"/>
              <a:defRPr/>
            </a:pPr>
            <a:r>
              <a:rPr lang="en-US" sz="2000" b="0" dirty="0">
                <a:solidFill>
                  <a:srgbClr val="000000"/>
                </a:solidFill>
                <a:latin typeface="Arial Narrow" pitchFamily="34" charset="0"/>
              </a:rPr>
              <a:t>ARM Cortex A8 (+)</a:t>
            </a:r>
          </a:p>
          <a:p>
            <a:pPr marL="225425" indent="-225425">
              <a:spcBef>
                <a:spcPts val="600"/>
              </a:spcBef>
              <a:buFont typeface="Arial" pitchFamily="34" charset="0"/>
              <a:buChar char="•"/>
              <a:defRPr/>
            </a:pPr>
            <a:r>
              <a:rPr lang="en-US" sz="2000" b="0" dirty="0">
                <a:solidFill>
                  <a:srgbClr val="000000"/>
                </a:solidFill>
                <a:latin typeface="Arial Narrow" pitchFamily="34" charset="0"/>
              </a:rPr>
              <a:t>ALL NEW TI DEVICES…</a:t>
            </a:r>
          </a:p>
        </p:txBody>
      </p:sp>
      <p:sp>
        <p:nvSpPr>
          <p:cNvPr id="11272" name="TextBox 17"/>
          <p:cNvSpPr txBox="1">
            <a:spLocks noChangeArrowheads="1"/>
          </p:cNvSpPr>
          <p:nvPr/>
        </p:nvSpPr>
        <p:spPr bwMode="auto">
          <a:xfrm>
            <a:off x="574540" y="5318438"/>
            <a:ext cx="5199308" cy="461665"/>
          </a:xfrm>
          <a:prstGeom prst="rect">
            <a:avLst/>
          </a:prstGeom>
          <a:noFill/>
          <a:ln w="9525">
            <a:noFill/>
            <a:miter lim="800000"/>
            <a:headEnd/>
            <a:tailEnd/>
          </a:ln>
        </p:spPr>
        <p:txBody>
          <a:bodyPr wrap="none">
            <a:spAutoFit/>
          </a:bodyPr>
          <a:lstStyle/>
          <a:p>
            <a:pPr marL="342900" indent="-342900">
              <a:lnSpc>
                <a:spcPct val="100000"/>
              </a:lnSpc>
              <a:buClr>
                <a:schemeClr val="tx2"/>
              </a:buClr>
              <a:buSzPct val="75000"/>
              <a:buFont typeface="Wingdings"/>
              <a:buChar char=""/>
            </a:pPr>
            <a:r>
              <a:rPr lang="en-US" b="0" dirty="0" smtClean="0">
                <a:solidFill>
                  <a:srgbClr val="000000"/>
                </a:solidFill>
                <a:latin typeface="Arial Narrow" pitchFamily="34" charset="0"/>
              </a:rPr>
              <a:t>SYS/BIOS offers some great advantages:</a:t>
            </a:r>
          </a:p>
        </p:txBody>
      </p:sp>
      <p:sp>
        <p:nvSpPr>
          <p:cNvPr id="18" name="TextBox 17"/>
          <p:cNvSpPr txBox="1"/>
          <p:nvPr/>
        </p:nvSpPr>
        <p:spPr>
          <a:xfrm>
            <a:off x="1061112" y="5848064"/>
            <a:ext cx="6864380" cy="984885"/>
          </a:xfrm>
          <a:prstGeom prst="rect">
            <a:avLst/>
          </a:prstGeom>
          <a:noFill/>
        </p:spPr>
        <p:txBody>
          <a:bodyPr wrap="none" rtlCol="0">
            <a:spAutoFit/>
          </a:bodyPr>
          <a:lstStyle/>
          <a:p>
            <a:pPr marL="177800" indent="-177800">
              <a:spcBef>
                <a:spcPts val="600"/>
              </a:spcBef>
              <a:buFont typeface="Arial" pitchFamily="34" charset="0"/>
              <a:buChar char="•"/>
            </a:pPr>
            <a:r>
              <a:rPr lang="en-US" sz="2000" b="0" dirty="0" smtClean="0">
                <a:latin typeface="Arial Narrow" pitchFamily="34" charset="0"/>
              </a:rPr>
              <a:t>Delivered with source code (BSD-like license)</a:t>
            </a:r>
          </a:p>
          <a:p>
            <a:pPr marL="177800" indent="-177800">
              <a:spcBef>
                <a:spcPts val="600"/>
              </a:spcBef>
              <a:buFont typeface="Arial" pitchFamily="34" charset="0"/>
              <a:buChar char="•"/>
            </a:pPr>
            <a:r>
              <a:rPr lang="en-US" sz="2000" b="0" dirty="0" smtClean="0">
                <a:latin typeface="Arial Narrow" pitchFamily="34" charset="0"/>
              </a:rPr>
              <a:t>.Configuration:  .</a:t>
            </a:r>
            <a:r>
              <a:rPr lang="en-US" sz="2000" b="0" dirty="0" err="1" smtClean="0">
                <a:latin typeface="Arial Narrow" pitchFamily="34" charset="0"/>
              </a:rPr>
              <a:t>cfg</a:t>
            </a:r>
            <a:r>
              <a:rPr lang="en-US" sz="2000" b="0" dirty="0" smtClean="0">
                <a:latin typeface="Arial Narrow" pitchFamily="34" charset="0"/>
              </a:rPr>
              <a:t> file (better tooling) vs. .</a:t>
            </a:r>
            <a:r>
              <a:rPr lang="en-US" sz="2000" b="0" dirty="0" err="1" smtClean="0">
                <a:latin typeface="Arial Narrow" pitchFamily="34" charset="0"/>
              </a:rPr>
              <a:t>tcf</a:t>
            </a:r>
            <a:r>
              <a:rPr lang="en-US" sz="2000" b="0" dirty="0" smtClean="0">
                <a:latin typeface="Arial Narrow" pitchFamily="34" charset="0"/>
              </a:rPr>
              <a:t> </a:t>
            </a:r>
            <a:r>
              <a:rPr lang="en-US" sz="1800" b="0" i="1" dirty="0" smtClean="0">
                <a:latin typeface="Arial Narrow" pitchFamily="34" charset="0"/>
              </a:rPr>
              <a:t>(more details very soon…)</a:t>
            </a:r>
            <a:endParaRPr lang="en-US" sz="2000" b="0" i="1" dirty="0" smtClean="0">
              <a:latin typeface="Arial Narrow" pitchFamily="34" charset="0"/>
            </a:endParaRPr>
          </a:p>
          <a:p>
            <a:pPr marL="177800" indent="-177800">
              <a:spcBef>
                <a:spcPts val="600"/>
              </a:spcBef>
              <a:buFont typeface="Arial" pitchFamily="34" charset="0"/>
              <a:buChar char="•"/>
            </a:pPr>
            <a:r>
              <a:rPr lang="en-US" sz="2000" b="0" dirty="0" smtClean="0">
                <a:latin typeface="Arial Narrow" pitchFamily="34" charset="0"/>
              </a:rPr>
              <a:t>Increased priority levels (32 vs. 16), time-based Execution Graph</a:t>
            </a:r>
            <a:endParaRPr lang="en-US" sz="2000" b="0" dirty="0">
              <a:latin typeface="Arial Narrow" pitchFamily="34" charset="0"/>
            </a:endParaRPr>
          </a:p>
        </p:txBody>
      </p:sp>
      <p:sp>
        <p:nvSpPr>
          <p:cNvPr id="19" name="TextBox 18"/>
          <p:cNvSpPr txBox="1"/>
          <p:nvPr/>
        </p:nvSpPr>
        <p:spPr>
          <a:xfrm>
            <a:off x="1113628" y="4424076"/>
            <a:ext cx="2217737" cy="738188"/>
          </a:xfrm>
          <a:prstGeom prst="rect">
            <a:avLst/>
          </a:prstGeom>
          <a:solidFill>
            <a:srgbClr val="FFFF66"/>
          </a:solidFill>
          <a:ln w="19050">
            <a:solidFill>
              <a:schemeClr val="tx1"/>
            </a:solidFill>
          </a:ln>
          <a:effectLst>
            <a:outerShdw blurRad="50800" dist="101600" dir="2700000" algn="tl" rotWithShape="0">
              <a:prstClr val="black">
                <a:alpha val="40000"/>
              </a:prstClr>
            </a:outerShdw>
          </a:effectLst>
        </p:spPr>
        <p:txBody>
          <a:bodyPr>
            <a:spAutoFit/>
          </a:bodyPr>
          <a:lstStyle/>
          <a:p>
            <a:pPr>
              <a:defRPr/>
            </a:pPr>
            <a:r>
              <a:rPr lang="en-US" sz="2000" dirty="0">
                <a:solidFill>
                  <a:srgbClr val="000000"/>
                </a:solidFill>
                <a:latin typeface="Arial Narrow" pitchFamily="34" charset="0"/>
              </a:rPr>
              <a:t>DSP/BIOS</a:t>
            </a:r>
          </a:p>
          <a:p>
            <a:pPr marL="166688" indent="-166688">
              <a:defRPr/>
            </a:pPr>
            <a:r>
              <a:rPr lang="en-US" sz="2000" b="0" dirty="0" err="1">
                <a:solidFill>
                  <a:srgbClr val="000000"/>
                </a:solidFill>
                <a:latin typeface="Courier New" pitchFamily="49" charset="0"/>
                <a:cs typeface="Courier New" pitchFamily="49" charset="0"/>
              </a:rPr>
              <a:t>SEM_post</a:t>
            </a:r>
            <a:r>
              <a:rPr lang="en-US" sz="2000" b="0" dirty="0">
                <a:solidFill>
                  <a:srgbClr val="000000"/>
                </a:solidFill>
                <a:latin typeface="Courier New" pitchFamily="49" charset="0"/>
                <a:cs typeface="Courier New" pitchFamily="49" charset="0"/>
              </a:rPr>
              <a:t>();</a:t>
            </a:r>
          </a:p>
        </p:txBody>
      </p:sp>
      <p:sp>
        <p:nvSpPr>
          <p:cNvPr id="20" name="TextBox 19"/>
          <p:cNvSpPr txBox="1"/>
          <p:nvPr/>
        </p:nvSpPr>
        <p:spPr>
          <a:xfrm>
            <a:off x="3712365" y="4424076"/>
            <a:ext cx="2800350" cy="738188"/>
          </a:xfrm>
          <a:prstGeom prst="rect">
            <a:avLst/>
          </a:prstGeom>
          <a:solidFill>
            <a:schemeClr val="accent2"/>
          </a:solidFill>
          <a:ln w="19050">
            <a:solidFill>
              <a:schemeClr val="tx1"/>
            </a:solidFill>
          </a:ln>
          <a:effectLst>
            <a:outerShdw blurRad="50800" dist="101600" dir="2700000" algn="tl" rotWithShape="0">
              <a:prstClr val="black">
                <a:alpha val="40000"/>
              </a:prstClr>
            </a:outerShdw>
          </a:effectLst>
        </p:spPr>
        <p:txBody>
          <a:bodyPr wrap="none">
            <a:spAutoFit/>
          </a:bodyPr>
          <a:lstStyle/>
          <a:p>
            <a:pPr>
              <a:defRPr/>
            </a:pPr>
            <a:r>
              <a:rPr lang="en-US" sz="2000" dirty="0">
                <a:solidFill>
                  <a:srgbClr val="000000"/>
                </a:solidFill>
                <a:latin typeface="Arial Narrow" pitchFamily="34" charset="0"/>
              </a:rPr>
              <a:t>SYS/BIOS</a:t>
            </a:r>
          </a:p>
          <a:p>
            <a:pPr marL="225425" indent="-225425">
              <a:defRPr/>
            </a:pPr>
            <a:r>
              <a:rPr lang="en-US" sz="2000" b="0" dirty="0" err="1">
                <a:solidFill>
                  <a:srgbClr val="000000"/>
                </a:solidFill>
                <a:latin typeface="Courier New" pitchFamily="49" charset="0"/>
                <a:cs typeface="Courier New" pitchFamily="49" charset="0"/>
              </a:rPr>
              <a:t>Semaphore_post</a:t>
            </a:r>
            <a:r>
              <a:rPr lang="en-US" sz="2000" b="0" dirty="0">
                <a:solidFill>
                  <a:srgbClr val="000000"/>
                </a:solidFill>
                <a:latin typeface="Courier New" pitchFamily="49" charset="0"/>
                <a:cs typeface="Courier New" pitchFamily="49" charset="0"/>
              </a:rPr>
              <a:t>();</a:t>
            </a:r>
          </a:p>
        </p:txBody>
      </p:sp>
      <p:sp>
        <p:nvSpPr>
          <p:cNvPr id="21" name="TextBox 23"/>
          <p:cNvSpPr txBox="1">
            <a:spLocks noChangeArrowheads="1"/>
          </p:cNvSpPr>
          <p:nvPr/>
        </p:nvSpPr>
        <p:spPr bwMode="auto">
          <a:xfrm>
            <a:off x="574540" y="3722688"/>
            <a:ext cx="8188460" cy="683264"/>
          </a:xfrm>
          <a:prstGeom prst="rect">
            <a:avLst/>
          </a:prstGeom>
          <a:noFill/>
          <a:ln w="9525">
            <a:noFill/>
            <a:miter lim="800000"/>
            <a:headEnd/>
            <a:tailEnd/>
          </a:ln>
        </p:spPr>
        <p:txBody>
          <a:bodyPr wrap="none">
            <a:spAutoFit/>
          </a:bodyPr>
          <a:lstStyle/>
          <a:p>
            <a:pPr marL="342900" indent="-342900">
              <a:spcBef>
                <a:spcPts val="600"/>
              </a:spcBef>
              <a:buClr>
                <a:schemeClr val="tx2"/>
              </a:buClr>
              <a:buSzPct val="75000"/>
              <a:buFont typeface="Wingdings"/>
              <a:buChar char=""/>
            </a:pPr>
            <a:r>
              <a:rPr lang="en-US" b="0" dirty="0" smtClean="0">
                <a:solidFill>
                  <a:srgbClr val="000000"/>
                </a:solidFill>
                <a:latin typeface="Arial Narrow" pitchFamily="34" charset="0"/>
              </a:rPr>
              <a:t>API names change – provide more consistency between create-time</a:t>
            </a:r>
            <a:br>
              <a:rPr lang="en-US" b="0" dirty="0" smtClean="0">
                <a:solidFill>
                  <a:srgbClr val="000000"/>
                </a:solidFill>
                <a:latin typeface="Arial Narrow" pitchFamily="34" charset="0"/>
              </a:rPr>
            </a:br>
            <a:r>
              <a:rPr lang="en-US" b="0" dirty="0" smtClean="0">
                <a:solidFill>
                  <a:srgbClr val="000000"/>
                </a:solidFill>
                <a:latin typeface="Arial Narrow" pitchFamily="34" charset="0"/>
              </a:rPr>
              <a:t>and run-time objects :</a:t>
            </a: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7"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8" action="ppaction://hlinksldjump"/>
          </p:cNvPr>
          <p:cNvSpPr txBox="1">
            <a:spLocks noChangeArrowheads="1"/>
          </p:cNvSpPr>
          <p:nvPr>
            <p:custDataLst>
              <p:tags r:id="rId3"/>
            </p:custDataLst>
          </p:nvPr>
        </p:nvSpPr>
        <p:spPr bwMode="auto">
          <a:xfrm>
            <a:off x="323850" y="72074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4">
            <a:hlinkClick r:id="rId19" action="ppaction://hlinksldjump"/>
          </p:cNvPr>
          <p:cNvSpPr txBox="1">
            <a:spLocks noChangeArrowheads="1"/>
          </p:cNvSpPr>
          <p:nvPr>
            <p:custDataLst>
              <p:tags r:id="rId4"/>
            </p:custDataLst>
          </p:nvPr>
        </p:nvSpPr>
        <p:spPr bwMode="auto">
          <a:xfrm>
            <a:off x="323850" y="1295549"/>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1" name="Text Box 6">
            <a:hlinkClick r:id="rId20" action="ppaction://hlinksldjump"/>
          </p:cNvPr>
          <p:cNvSpPr txBox="1">
            <a:spLocks noChangeArrowheads="1"/>
          </p:cNvSpPr>
          <p:nvPr>
            <p:custDataLst>
              <p:tags r:id="rId5"/>
            </p:custDataLst>
          </p:nvPr>
        </p:nvSpPr>
        <p:spPr bwMode="auto">
          <a:xfrm>
            <a:off x="819150" y="1843364"/>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Overview</a:t>
            </a:r>
            <a:endParaRPr lang="en-US" dirty="0">
              <a:solidFill>
                <a:srgbClr val="000000"/>
              </a:solidFill>
            </a:endParaRPr>
          </a:p>
        </p:txBody>
      </p:sp>
      <p:sp>
        <p:nvSpPr>
          <p:cNvPr id="12" name="Text Box 6">
            <a:hlinkClick r:id="rId21" action="ppaction://hlinksldjump"/>
          </p:cNvPr>
          <p:cNvSpPr txBox="1">
            <a:spLocks noChangeArrowheads="1"/>
          </p:cNvSpPr>
          <p:nvPr>
            <p:custDataLst>
              <p:tags r:id="rId6"/>
            </p:custDataLst>
          </p:nvPr>
        </p:nvSpPr>
        <p:spPr bwMode="auto">
          <a:xfrm>
            <a:off x="819150" y="224919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DSP/BIOS vs. SYS/BIOS</a:t>
            </a:r>
            <a:endParaRPr lang="en-US" dirty="0">
              <a:solidFill>
                <a:srgbClr val="000000"/>
              </a:solidFill>
            </a:endParaRPr>
          </a:p>
        </p:txBody>
      </p:sp>
      <p:sp>
        <p:nvSpPr>
          <p:cNvPr id="13" name="Text Box 5">
            <a:hlinkClick r:id="rId22" action="ppaction://hlinksldjump"/>
          </p:cNvPr>
          <p:cNvSpPr txBox="1">
            <a:spLocks noChangeArrowheads="1"/>
          </p:cNvSpPr>
          <p:nvPr>
            <p:custDataLst>
              <p:tags r:id="rId7"/>
            </p:custDataLst>
          </p:nvPr>
        </p:nvSpPr>
        <p:spPr bwMode="auto">
          <a:xfrm>
            <a:off x="823273" y="2655019"/>
            <a:ext cx="4600575" cy="439737"/>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Threads &amp; Scheduling</a:t>
            </a:r>
            <a:endParaRPr lang="en-US" dirty="0">
              <a:solidFill>
                <a:srgbClr val="000000"/>
              </a:solidFill>
            </a:endParaRPr>
          </a:p>
        </p:txBody>
      </p:sp>
      <p:sp>
        <p:nvSpPr>
          <p:cNvPr id="14" name="Text Box 6">
            <a:hlinkClick r:id="rId23" action="ppaction://hlinksldjump"/>
          </p:cNvPr>
          <p:cNvSpPr txBox="1">
            <a:spLocks noChangeArrowheads="1"/>
          </p:cNvSpPr>
          <p:nvPr>
            <p:custDataLst>
              <p:tags r:id="rId8"/>
            </p:custDataLst>
          </p:nvPr>
        </p:nvSpPr>
        <p:spPr bwMode="auto">
          <a:xfrm>
            <a:off x="819150" y="321007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Creating A BIOS Thread</a:t>
            </a:r>
            <a:endParaRPr lang="en-US" dirty="0">
              <a:solidFill>
                <a:srgbClr val="000000"/>
              </a:solidFill>
            </a:endParaRPr>
          </a:p>
        </p:txBody>
      </p:sp>
      <p:sp>
        <p:nvSpPr>
          <p:cNvPr id="15" name="Text Box 6">
            <a:hlinkClick r:id="rId24" action="ppaction://hlinksldjump"/>
          </p:cNvPr>
          <p:cNvSpPr txBox="1">
            <a:spLocks noChangeArrowheads="1"/>
          </p:cNvSpPr>
          <p:nvPr>
            <p:custDataLst>
              <p:tags r:id="rId9"/>
            </p:custDataLst>
          </p:nvPr>
        </p:nvSpPr>
        <p:spPr bwMode="auto">
          <a:xfrm>
            <a:off x="819150" y="361590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System Timeline</a:t>
            </a:r>
            <a:endParaRPr lang="en-US" dirty="0">
              <a:solidFill>
                <a:srgbClr val="000000"/>
              </a:solidFill>
            </a:endParaRPr>
          </a:p>
        </p:txBody>
      </p:sp>
      <p:sp>
        <p:nvSpPr>
          <p:cNvPr id="16" name="Text Box 6">
            <a:hlinkClick r:id="rId25" action="ppaction://hlinksldjump"/>
          </p:cNvPr>
          <p:cNvSpPr txBox="1">
            <a:spLocks noChangeArrowheads="1"/>
          </p:cNvSpPr>
          <p:nvPr>
            <p:custDataLst>
              <p:tags r:id="rId10"/>
            </p:custDataLst>
          </p:nvPr>
        </p:nvSpPr>
        <p:spPr bwMode="auto">
          <a:xfrm>
            <a:off x="819150" y="402172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Real-Time Analysis Tools</a:t>
            </a:r>
            <a:endParaRPr lang="en-US" dirty="0">
              <a:solidFill>
                <a:srgbClr val="000000"/>
              </a:solidFill>
            </a:endParaRPr>
          </a:p>
        </p:txBody>
      </p:sp>
      <p:sp>
        <p:nvSpPr>
          <p:cNvPr id="17" name="Text Box 6">
            <a:hlinkClick r:id="rId26" action="ppaction://hlinksldjump"/>
          </p:cNvPr>
          <p:cNvSpPr txBox="1">
            <a:spLocks noChangeArrowheads="1"/>
          </p:cNvSpPr>
          <p:nvPr>
            <p:custDataLst>
              <p:tags r:id="rId11"/>
            </p:custDataLst>
          </p:nvPr>
        </p:nvSpPr>
        <p:spPr bwMode="auto">
          <a:xfrm>
            <a:off x="819150" y="442755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Create A New Project</a:t>
            </a:r>
            <a:endParaRPr lang="en-US" dirty="0">
              <a:solidFill>
                <a:srgbClr val="000000"/>
              </a:solidFill>
            </a:endParaRPr>
          </a:p>
        </p:txBody>
      </p:sp>
      <p:sp>
        <p:nvSpPr>
          <p:cNvPr id="18" name="Text Box 6">
            <a:hlinkClick r:id="rId27" action="ppaction://hlinksldjump"/>
          </p:cNvPr>
          <p:cNvSpPr txBox="1">
            <a:spLocks noChangeArrowheads="1"/>
          </p:cNvSpPr>
          <p:nvPr>
            <p:custDataLst>
              <p:tags r:id="rId12"/>
            </p:custDataLst>
          </p:nvPr>
        </p:nvSpPr>
        <p:spPr bwMode="auto">
          <a:xfrm>
            <a:off x="819150" y="483338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BIOS Configuration (.CFG)</a:t>
            </a:r>
            <a:endParaRPr lang="en-US" dirty="0">
              <a:solidFill>
                <a:srgbClr val="000000"/>
              </a:solidFill>
            </a:endParaRPr>
          </a:p>
        </p:txBody>
      </p:sp>
      <p:sp>
        <p:nvSpPr>
          <p:cNvPr id="19" name="Text Box 6">
            <a:hlinkClick r:id="rId28" action="ppaction://hlinksldjump"/>
          </p:cNvPr>
          <p:cNvSpPr txBox="1">
            <a:spLocks noChangeArrowheads="1"/>
          </p:cNvSpPr>
          <p:nvPr>
            <p:custDataLst>
              <p:tags r:id="rId13"/>
            </p:custDataLst>
          </p:nvPr>
        </p:nvSpPr>
        <p:spPr bwMode="auto">
          <a:xfrm>
            <a:off x="819150" y="523921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Platforms</a:t>
            </a:r>
            <a:endParaRPr lang="en-US" dirty="0">
              <a:solidFill>
                <a:srgbClr val="000000"/>
              </a:solidFill>
            </a:endParaRPr>
          </a:p>
        </p:txBody>
      </p:sp>
      <p:sp>
        <p:nvSpPr>
          <p:cNvPr id="20" name="Text Box 6">
            <a:hlinkClick r:id="rId29" action="ppaction://hlinksldjump"/>
          </p:cNvPr>
          <p:cNvSpPr txBox="1">
            <a:spLocks noChangeArrowheads="1"/>
          </p:cNvSpPr>
          <p:nvPr>
            <p:custDataLst>
              <p:tags r:id="rId14"/>
            </p:custDataLst>
          </p:nvPr>
        </p:nvSpPr>
        <p:spPr bwMode="auto">
          <a:xfrm>
            <a:off x="819150" y="564504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For More Info…</a:t>
            </a:r>
            <a:endParaRPr lang="en-US" dirty="0">
              <a:solidFill>
                <a:srgbClr val="000000"/>
              </a:solidFill>
            </a:endParaRPr>
          </a:p>
        </p:txBody>
      </p:sp>
      <p:sp>
        <p:nvSpPr>
          <p:cNvPr id="21" name="Text Box 4">
            <a:hlinkClick r:id="rId30" action="ppaction://hlinksldjump"/>
          </p:cNvPr>
          <p:cNvSpPr txBox="1">
            <a:spLocks noChangeArrowheads="1"/>
          </p:cNvSpPr>
          <p:nvPr>
            <p:custDataLst>
              <p:tags r:id="rId15"/>
            </p:custDataLst>
          </p:nvPr>
        </p:nvSpPr>
        <p:spPr bwMode="auto">
          <a:xfrm>
            <a:off x="323850" y="607785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dirty="0" smtClean="0"/>
              <a:t>SYS/BIOS Thread Types</a:t>
            </a:r>
          </a:p>
        </p:txBody>
      </p:sp>
      <p:sp>
        <p:nvSpPr>
          <p:cNvPr id="11267" name="Text Box 4"/>
          <p:cNvSpPr txBox="1">
            <a:spLocks noChangeArrowheads="1"/>
          </p:cNvSpPr>
          <p:nvPr/>
        </p:nvSpPr>
        <p:spPr bwMode="auto">
          <a:xfrm rot="-5400000">
            <a:off x="-418306" y="3402806"/>
            <a:ext cx="1428750" cy="433388"/>
          </a:xfrm>
          <a:prstGeom prst="rect">
            <a:avLst/>
          </a:prstGeom>
          <a:noFill/>
          <a:ln w="12700">
            <a:noFill/>
            <a:miter lim="800000"/>
            <a:headEnd type="none" w="sm" len="sm"/>
            <a:tailEnd type="none" w="sm" len="sm"/>
          </a:ln>
        </p:spPr>
        <p:txBody>
          <a:bodyPr wrap="none">
            <a:spAutoFit/>
          </a:bodyPr>
          <a:lstStyle/>
          <a:p>
            <a:r>
              <a:rPr lang="en-US" sz="2800"/>
              <a:t>Priority</a:t>
            </a:r>
          </a:p>
        </p:txBody>
      </p:sp>
      <p:sp>
        <p:nvSpPr>
          <p:cNvPr id="368645" name="Line 5"/>
          <p:cNvSpPr>
            <a:spLocks noChangeShapeType="1"/>
          </p:cNvSpPr>
          <p:nvPr/>
        </p:nvSpPr>
        <p:spPr bwMode="auto">
          <a:xfrm flipV="1">
            <a:off x="587375" y="762000"/>
            <a:ext cx="0" cy="5715000"/>
          </a:xfrm>
          <a:prstGeom prst="line">
            <a:avLst/>
          </a:prstGeom>
          <a:noFill/>
          <a:ln w="57150">
            <a:solidFill>
              <a:srgbClr val="0070C0"/>
            </a:solidFill>
            <a:round/>
            <a:headEnd/>
            <a:tailEnd type="triangle" w="med" len="me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11269" name="Rectangle 6"/>
          <p:cNvSpPr>
            <a:spLocks noChangeArrowheads="1"/>
          </p:cNvSpPr>
          <p:nvPr/>
        </p:nvSpPr>
        <p:spPr bwMode="auto">
          <a:xfrm>
            <a:off x="827088" y="685800"/>
            <a:ext cx="2601912" cy="1319213"/>
          </a:xfrm>
          <a:prstGeom prst="rect">
            <a:avLst/>
          </a:prstGeom>
          <a:solidFill>
            <a:schemeClr val="accent1"/>
          </a:solidFill>
          <a:ln w="12700">
            <a:solidFill>
              <a:schemeClr val="tx1"/>
            </a:solidFill>
            <a:miter lim="800000"/>
            <a:headEnd type="none" w="sm" len="sm"/>
            <a:tailEnd type="none" w="sm" len="sm"/>
          </a:ln>
        </p:spPr>
        <p:txBody>
          <a:bodyPr wrap="none" anchor="ctr"/>
          <a:lstStyle/>
          <a:p>
            <a:pPr algn="ctr"/>
            <a:r>
              <a:rPr lang="en-US" sz="2800" dirty="0" err="1" smtClean="0">
                <a:solidFill>
                  <a:schemeClr val="tx2"/>
                </a:solidFill>
              </a:rPr>
              <a:t>Hwi</a:t>
            </a:r>
            <a:endParaRPr lang="en-US" sz="2800" dirty="0"/>
          </a:p>
          <a:p>
            <a:pPr algn="ctr"/>
            <a:r>
              <a:rPr lang="en-US" sz="2000" dirty="0"/>
              <a:t>Hardware Interrupts</a:t>
            </a:r>
            <a:endParaRPr lang="en-US" dirty="0"/>
          </a:p>
        </p:txBody>
      </p:sp>
      <p:sp>
        <p:nvSpPr>
          <p:cNvPr id="11270" name="Text Box 7"/>
          <p:cNvSpPr txBox="1">
            <a:spLocks noChangeArrowheads="1"/>
          </p:cNvSpPr>
          <p:nvPr/>
        </p:nvSpPr>
        <p:spPr bwMode="auto">
          <a:xfrm>
            <a:off x="3443288" y="609600"/>
            <a:ext cx="5699125" cy="1319213"/>
          </a:xfrm>
          <a:prstGeom prst="rect">
            <a:avLst/>
          </a:prstGeom>
          <a:noFill/>
          <a:ln w="12700">
            <a:noFill/>
            <a:miter lim="800000"/>
            <a:headEnd type="none" w="sm" len="sm"/>
            <a:tailEnd type="none" w="sm" len="sm"/>
          </a:ln>
        </p:spPr>
        <p:txBody>
          <a:bodyPr lIns="274320" tIns="91440" anchor="ctr"/>
          <a:lstStyle/>
          <a:p>
            <a:pPr marL="342900" indent="-342900">
              <a:spcBef>
                <a:spcPct val="20000"/>
              </a:spcBef>
              <a:buClr>
                <a:schemeClr val="tx2"/>
              </a:buClr>
              <a:buSzPct val="75000"/>
              <a:buFont typeface="Wingdings" pitchFamily="2" charset="2"/>
              <a:buChar char=""/>
            </a:pPr>
            <a:r>
              <a:rPr lang="en-US" sz="1800">
                <a:latin typeface="Arial Narrow" pitchFamily="34" charset="0"/>
              </a:rPr>
              <a:t>Implements ‘urgent’ part of real-time event</a:t>
            </a:r>
          </a:p>
          <a:p>
            <a:pPr marL="342900" indent="-342900">
              <a:spcBef>
                <a:spcPct val="20000"/>
              </a:spcBef>
              <a:buClr>
                <a:schemeClr val="tx2"/>
              </a:buClr>
              <a:buSzPct val="75000"/>
              <a:buFont typeface="Wingdings" pitchFamily="2" charset="2"/>
              <a:buChar char=""/>
            </a:pPr>
            <a:r>
              <a:rPr lang="en-US" sz="1800" u="sng">
                <a:solidFill>
                  <a:schemeClr val="tx2"/>
                </a:solidFill>
                <a:latin typeface="Arial Narrow" pitchFamily="34" charset="0"/>
              </a:rPr>
              <a:t>Hardware interrupt</a:t>
            </a:r>
            <a:r>
              <a:rPr lang="en-US" sz="1800">
                <a:latin typeface="Arial Narrow" pitchFamily="34" charset="0"/>
              </a:rPr>
              <a:t> triggers ISRs to run</a:t>
            </a:r>
          </a:p>
          <a:p>
            <a:pPr marL="342900" indent="-342900">
              <a:spcBef>
                <a:spcPct val="20000"/>
              </a:spcBef>
              <a:buClr>
                <a:schemeClr val="tx2"/>
              </a:buClr>
              <a:buSzPct val="75000"/>
              <a:buFont typeface="Wingdings" pitchFamily="2" charset="2"/>
              <a:buChar char=""/>
            </a:pPr>
            <a:r>
              <a:rPr lang="en-US" sz="1800">
                <a:latin typeface="Arial Narrow" pitchFamily="34" charset="0"/>
              </a:rPr>
              <a:t>Priorities set by hardware</a:t>
            </a:r>
          </a:p>
        </p:txBody>
      </p:sp>
      <p:sp>
        <p:nvSpPr>
          <p:cNvPr id="11271" name="Rectangle 8"/>
          <p:cNvSpPr>
            <a:spLocks noChangeArrowheads="1"/>
          </p:cNvSpPr>
          <p:nvPr/>
        </p:nvSpPr>
        <p:spPr bwMode="auto">
          <a:xfrm>
            <a:off x="827088" y="2159000"/>
            <a:ext cx="2601912" cy="1319213"/>
          </a:xfrm>
          <a:prstGeom prst="rect">
            <a:avLst/>
          </a:prstGeom>
          <a:solidFill>
            <a:schemeClr val="hlink"/>
          </a:solidFill>
          <a:ln w="12700">
            <a:solidFill>
              <a:schemeClr val="tx1"/>
            </a:solidFill>
            <a:miter lim="800000"/>
            <a:headEnd type="none" w="sm" len="sm"/>
            <a:tailEnd type="none" w="sm" len="sm"/>
          </a:ln>
        </p:spPr>
        <p:txBody>
          <a:bodyPr wrap="none" anchor="ctr"/>
          <a:lstStyle/>
          <a:p>
            <a:pPr algn="ctr"/>
            <a:r>
              <a:rPr lang="en-US" sz="2800" dirty="0" err="1" smtClean="0">
                <a:solidFill>
                  <a:schemeClr val="tx2"/>
                </a:solidFill>
              </a:rPr>
              <a:t>Swi</a:t>
            </a:r>
            <a:endParaRPr lang="en-US" sz="2800" dirty="0"/>
          </a:p>
          <a:p>
            <a:pPr algn="ctr"/>
            <a:r>
              <a:rPr lang="en-US" sz="2000" dirty="0"/>
              <a:t>Software Interrupts</a:t>
            </a:r>
            <a:endParaRPr lang="en-US" dirty="0"/>
          </a:p>
        </p:txBody>
      </p:sp>
      <p:sp>
        <p:nvSpPr>
          <p:cNvPr id="11272" name="Text Box 9"/>
          <p:cNvSpPr txBox="1">
            <a:spLocks noChangeArrowheads="1"/>
          </p:cNvSpPr>
          <p:nvPr/>
        </p:nvSpPr>
        <p:spPr bwMode="auto">
          <a:xfrm>
            <a:off x="3429000" y="2057400"/>
            <a:ext cx="5715000" cy="1319213"/>
          </a:xfrm>
          <a:prstGeom prst="rect">
            <a:avLst/>
          </a:prstGeom>
          <a:noFill/>
          <a:ln w="12700">
            <a:noFill/>
            <a:miter lim="800000"/>
            <a:headEnd type="none" w="sm" len="sm"/>
            <a:tailEnd type="none" w="sm" len="sm"/>
          </a:ln>
        </p:spPr>
        <p:txBody>
          <a:bodyPr lIns="274320" anchor="ctr"/>
          <a:lstStyle/>
          <a:p>
            <a:pPr marL="342900" indent="-342900">
              <a:spcBef>
                <a:spcPct val="30000"/>
              </a:spcBef>
              <a:buClr>
                <a:schemeClr val="tx2"/>
              </a:buClr>
              <a:buSzPct val="75000"/>
              <a:buFont typeface="Wingdings" pitchFamily="2" charset="2"/>
              <a:buChar char=""/>
            </a:pPr>
            <a:r>
              <a:rPr lang="en-US" sz="1800" dirty="0">
                <a:latin typeface="Arial Narrow" pitchFamily="34" charset="0"/>
              </a:rPr>
              <a:t>Performs HWI ‘</a:t>
            </a:r>
            <a:r>
              <a:rPr lang="en-US" sz="1800" i="1" u="sng" dirty="0">
                <a:solidFill>
                  <a:schemeClr val="tx2"/>
                </a:solidFill>
                <a:latin typeface="Arial Narrow" pitchFamily="34" charset="0"/>
              </a:rPr>
              <a:t>follow-up</a:t>
            </a:r>
            <a:r>
              <a:rPr lang="en-US" sz="1800" dirty="0">
                <a:latin typeface="Arial Narrow" pitchFamily="34" charset="0"/>
              </a:rPr>
              <a:t>’ activity</a:t>
            </a:r>
          </a:p>
          <a:p>
            <a:pPr marL="342900" indent="-342900">
              <a:spcBef>
                <a:spcPct val="30000"/>
              </a:spcBef>
              <a:buClr>
                <a:schemeClr val="tx2"/>
              </a:buClr>
              <a:buSzPct val="75000"/>
              <a:buFont typeface="Wingdings" pitchFamily="2" charset="2"/>
              <a:buChar char=""/>
            </a:pPr>
            <a:r>
              <a:rPr lang="en-US" sz="1800" dirty="0">
                <a:latin typeface="Arial Narrow" pitchFamily="34" charset="0"/>
              </a:rPr>
              <a:t>‘</a:t>
            </a:r>
            <a:r>
              <a:rPr lang="en-US" sz="1800" i="1" u="sng" dirty="0">
                <a:solidFill>
                  <a:schemeClr val="tx2"/>
                </a:solidFill>
                <a:latin typeface="Arial Narrow" pitchFamily="34" charset="0"/>
              </a:rPr>
              <a:t>posted</a:t>
            </a:r>
            <a:r>
              <a:rPr lang="en-US" sz="1800" dirty="0">
                <a:latin typeface="Arial Narrow" pitchFamily="34" charset="0"/>
              </a:rPr>
              <a:t>’ by software</a:t>
            </a:r>
          </a:p>
          <a:p>
            <a:pPr marL="342900" indent="-342900">
              <a:spcBef>
                <a:spcPct val="30000"/>
              </a:spcBef>
              <a:buClr>
                <a:schemeClr val="tx2"/>
              </a:buClr>
              <a:buSzPct val="75000"/>
              <a:buFont typeface="Wingdings" pitchFamily="2" charset="2"/>
              <a:buChar char=""/>
            </a:pPr>
            <a:r>
              <a:rPr lang="en-US" sz="1800" dirty="0" smtClean="0">
                <a:latin typeface="Arial Narrow" pitchFamily="34" charset="0"/>
              </a:rPr>
              <a:t>Periodic (Clock) functions </a:t>
            </a:r>
            <a:r>
              <a:rPr lang="en-US" sz="1800" dirty="0">
                <a:latin typeface="Arial Narrow" pitchFamily="34" charset="0"/>
              </a:rPr>
              <a:t>are prioritized as SWIs</a:t>
            </a:r>
          </a:p>
          <a:p>
            <a:pPr marL="342900" indent="-342900">
              <a:spcBef>
                <a:spcPct val="30000"/>
              </a:spcBef>
              <a:buClr>
                <a:schemeClr val="tx2"/>
              </a:buClr>
              <a:buSzPct val="75000"/>
              <a:buFont typeface="Wingdings" pitchFamily="2" charset="2"/>
              <a:buChar char=""/>
            </a:pPr>
            <a:r>
              <a:rPr lang="en-US" sz="1800" dirty="0" smtClean="0">
                <a:latin typeface="Arial Narrow" pitchFamily="34" charset="0"/>
              </a:rPr>
              <a:t>Up to 32 </a:t>
            </a:r>
            <a:r>
              <a:rPr lang="en-US" sz="1800" dirty="0">
                <a:latin typeface="Arial Narrow" pitchFamily="34" charset="0"/>
              </a:rPr>
              <a:t>priority </a:t>
            </a:r>
            <a:r>
              <a:rPr lang="en-US" sz="1800" dirty="0" smtClean="0">
                <a:latin typeface="Arial Narrow" pitchFamily="34" charset="0"/>
              </a:rPr>
              <a:t>levels (16 on C28x)</a:t>
            </a:r>
            <a:endParaRPr lang="en-US" sz="1800" dirty="0">
              <a:latin typeface="Arial Narrow" pitchFamily="34" charset="0"/>
            </a:endParaRPr>
          </a:p>
        </p:txBody>
      </p:sp>
      <p:sp>
        <p:nvSpPr>
          <p:cNvPr id="11273" name="Rectangle 10"/>
          <p:cNvSpPr>
            <a:spLocks noChangeArrowheads="1"/>
          </p:cNvSpPr>
          <p:nvPr/>
        </p:nvSpPr>
        <p:spPr bwMode="auto">
          <a:xfrm>
            <a:off x="827088" y="3632200"/>
            <a:ext cx="2601912" cy="1319213"/>
          </a:xfrm>
          <a:prstGeom prst="rect">
            <a:avLst/>
          </a:prstGeom>
          <a:solidFill>
            <a:schemeClr val="folHlink"/>
          </a:solidFill>
          <a:ln w="38100">
            <a:solidFill>
              <a:schemeClr val="tx1"/>
            </a:solidFill>
            <a:miter lim="800000"/>
            <a:headEnd type="none" w="sm" len="sm"/>
            <a:tailEnd type="none" w="sm" len="sm"/>
          </a:ln>
        </p:spPr>
        <p:txBody>
          <a:bodyPr wrap="none" anchor="ctr"/>
          <a:lstStyle/>
          <a:p>
            <a:pPr algn="ctr"/>
            <a:r>
              <a:rPr lang="en-US" sz="2800" dirty="0" smtClean="0">
                <a:solidFill>
                  <a:schemeClr val="tx2"/>
                </a:solidFill>
              </a:rPr>
              <a:t>Task</a:t>
            </a:r>
            <a:endParaRPr lang="en-US" sz="2800" dirty="0"/>
          </a:p>
          <a:p>
            <a:pPr algn="ctr"/>
            <a:r>
              <a:rPr lang="en-US" sz="2000" dirty="0"/>
              <a:t>Tasks</a:t>
            </a:r>
            <a:endParaRPr lang="en-US" dirty="0"/>
          </a:p>
        </p:txBody>
      </p:sp>
      <p:sp>
        <p:nvSpPr>
          <p:cNvPr id="11274" name="Text Box 11"/>
          <p:cNvSpPr txBox="1">
            <a:spLocks noChangeArrowheads="1"/>
          </p:cNvSpPr>
          <p:nvPr/>
        </p:nvSpPr>
        <p:spPr bwMode="auto">
          <a:xfrm>
            <a:off x="3429000" y="3581400"/>
            <a:ext cx="5715000" cy="1319213"/>
          </a:xfrm>
          <a:prstGeom prst="rect">
            <a:avLst/>
          </a:prstGeom>
          <a:noFill/>
          <a:ln w="12700">
            <a:noFill/>
            <a:miter lim="800000"/>
            <a:headEnd type="none" w="sm" len="sm"/>
            <a:tailEnd type="none" w="sm" len="sm"/>
          </a:ln>
        </p:spPr>
        <p:txBody>
          <a:bodyPr lIns="274320" anchor="ctr"/>
          <a:lstStyle/>
          <a:p>
            <a:pPr marL="342900" indent="-342900">
              <a:lnSpc>
                <a:spcPct val="90000"/>
              </a:lnSpc>
              <a:spcBef>
                <a:spcPct val="30000"/>
              </a:spcBef>
              <a:buClr>
                <a:schemeClr val="tx2"/>
              </a:buClr>
              <a:buSzPct val="75000"/>
              <a:buFont typeface="Wingdings" pitchFamily="2" charset="2"/>
              <a:buChar char=""/>
            </a:pPr>
            <a:r>
              <a:rPr lang="en-US" sz="1800" dirty="0">
                <a:latin typeface="Arial Narrow" pitchFamily="34" charset="0"/>
              </a:rPr>
              <a:t>Runs programs concurrently under separate contexts</a:t>
            </a:r>
          </a:p>
          <a:p>
            <a:pPr marL="342900" indent="-342900">
              <a:lnSpc>
                <a:spcPct val="90000"/>
              </a:lnSpc>
              <a:spcBef>
                <a:spcPct val="30000"/>
              </a:spcBef>
              <a:buClr>
                <a:schemeClr val="tx2"/>
              </a:buClr>
              <a:buSzPct val="75000"/>
              <a:buFont typeface="Wingdings" pitchFamily="2" charset="2"/>
              <a:buChar char=""/>
            </a:pPr>
            <a:r>
              <a:rPr lang="en-US" sz="1800" dirty="0">
                <a:latin typeface="Arial Narrow" pitchFamily="34" charset="0"/>
              </a:rPr>
              <a:t>Usually enabled to run by posting a ‘</a:t>
            </a:r>
            <a:r>
              <a:rPr lang="en-US" sz="1800" i="1" u="sng" dirty="0">
                <a:solidFill>
                  <a:schemeClr val="tx2"/>
                </a:solidFill>
                <a:latin typeface="Arial Narrow" pitchFamily="34" charset="0"/>
              </a:rPr>
              <a:t>semaphore</a:t>
            </a:r>
            <a:r>
              <a:rPr lang="en-US" sz="1800" dirty="0">
                <a:latin typeface="Arial Narrow" pitchFamily="34" charset="0"/>
              </a:rPr>
              <a:t>’</a:t>
            </a:r>
            <a:br>
              <a:rPr lang="en-US" sz="1800" dirty="0">
                <a:latin typeface="Arial Narrow" pitchFamily="34" charset="0"/>
              </a:rPr>
            </a:br>
            <a:r>
              <a:rPr lang="en-US" sz="1800" dirty="0">
                <a:latin typeface="Arial Narrow" pitchFamily="34" charset="0"/>
              </a:rPr>
              <a:t>(a task signaling mechanism)</a:t>
            </a:r>
          </a:p>
          <a:p>
            <a:pPr marL="342900" indent="-342900">
              <a:lnSpc>
                <a:spcPct val="90000"/>
              </a:lnSpc>
              <a:spcBef>
                <a:spcPct val="30000"/>
              </a:spcBef>
              <a:buClr>
                <a:schemeClr val="tx2"/>
              </a:buClr>
              <a:buSzPct val="75000"/>
              <a:buFont typeface="Wingdings" pitchFamily="2" charset="2"/>
              <a:buChar char=""/>
            </a:pPr>
            <a:r>
              <a:rPr lang="en-US" sz="1800" dirty="0" smtClean="0">
                <a:latin typeface="Arial Narrow" pitchFamily="34" charset="0"/>
              </a:rPr>
              <a:t>Up to 32 </a:t>
            </a:r>
            <a:r>
              <a:rPr lang="en-US" sz="1800" dirty="0">
                <a:latin typeface="Arial Narrow" pitchFamily="34" charset="0"/>
              </a:rPr>
              <a:t>priority </a:t>
            </a:r>
            <a:r>
              <a:rPr lang="en-US" sz="1800" dirty="0" smtClean="0">
                <a:latin typeface="Arial Narrow" pitchFamily="34" charset="0"/>
              </a:rPr>
              <a:t>levels (16 on C28x)</a:t>
            </a:r>
            <a:endParaRPr lang="en-US" sz="1800" dirty="0">
              <a:latin typeface="Arial Narrow" pitchFamily="34" charset="0"/>
            </a:endParaRPr>
          </a:p>
        </p:txBody>
      </p:sp>
      <p:sp>
        <p:nvSpPr>
          <p:cNvPr id="11275" name="Rectangle 12"/>
          <p:cNvSpPr>
            <a:spLocks noChangeArrowheads="1"/>
          </p:cNvSpPr>
          <p:nvPr/>
        </p:nvSpPr>
        <p:spPr bwMode="auto">
          <a:xfrm>
            <a:off x="827088" y="5105400"/>
            <a:ext cx="2601912" cy="1319213"/>
          </a:xfrm>
          <a:prstGeom prst="rect">
            <a:avLst/>
          </a:prstGeom>
          <a:solidFill>
            <a:srgbClr val="EAEAEA"/>
          </a:solidFill>
          <a:ln w="12700">
            <a:solidFill>
              <a:schemeClr val="tx1"/>
            </a:solidFill>
            <a:prstDash val="dash"/>
            <a:miter lim="800000"/>
            <a:headEnd type="none" w="sm" len="sm"/>
            <a:tailEnd type="none" w="sm" len="sm"/>
          </a:ln>
        </p:spPr>
        <p:txBody>
          <a:bodyPr wrap="none" anchor="ctr"/>
          <a:lstStyle/>
          <a:p>
            <a:pPr algn="ctr"/>
            <a:r>
              <a:rPr lang="en-US" sz="2800" dirty="0" smtClean="0">
                <a:solidFill>
                  <a:schemeClr val="tx2"/>
                </a:solidFill>
              </a:rPr>
              <a:t>Idle</a:t>
            </a:r>
            <a:endParaRPr lang="en-US" sz="2800" dirty="0"/>
          </a:p>
          <a:p>
            <a:pPr algn="ctr"/>
            <a:r>
              <a:rPr lang="en-US" sz="2000" dirty="0"/>
              <a:t>Background</a:t>
            </a:r>
            <a:endParaRPr lang="en-US" dirty="0"/>
          </a:p>
        </p:txBody>
      </p:sp>
      <p:sp>
        <p:nvSpPr>
          <p:cNvPr id="11276" name="Text Box 13"/>
          <p:cNvSpPr txBox="1">
            <a:spLocks noChangeArrowheads="1"/>
          </p:cNvSpPr>
          <p:nvPr/>
        </p:nvSpPr>
        <p:spPr bwMode="auto">
          <a:xfrm>
            <a:off x="3429000" y="5105400"/>
            <a:ext cx="5715000" cy="1319213"/>
          </a:xfrm>
          <a:prstGeom prst="rect">
            <a:avLst/>
          </a:prstGeom>
          <a:noFill/>
          <a:ln w="12700">
            <a:noFill/>
            <a:miter lim="800000"/>
            <a:headEnd type="none" w="sm" len="sm"/>
            <a:tailEnd type="none" w="sm" len="sm"/>
          </a:ln>
        </p:spPr>
        <p:txBody>
          <a:bodyPr lIns="274320" anchor="ctr"/>
          <a:lstStyle/>
          <a:p>
            <a:pPr marL="342900" indent="-342900">
              <a:spcBef>
                <a:spcPct val="20000"/>
              </a:spcBef>
              <a:buClr>
                <a:schemeClr val="tx2"/>
              </a:buClr>
              <a:buSzPct val="75000"/>
              <a:buFont typeface="Wingdings" pitchFamily="2" charset="2"/>
              <a:buChar char=""/>
            </a:pPr>
            <a:r>
              <a:rPr lang="en-US" sz="1800" dirty="0">
                <a:latin typeface="Arial Narrow" pitchFamily="34" charset="0"/>
              </a:rPr>
              <a:t>Multiple </a:t>
            </a:r>
            <a:r>
              <a:rPr lang="en-US" sz="1800" dirty="0" smtClean="0">
                <a:latin typeface="Arial Narrow" pitchFamily="34" charset="0"/>
              </a:rPr>
              <a:t>Idle </a:t>
            </a:r>
            <a:r>
              <a:rPr lang="en-US" sz="1800" dirty="0">
                <a:latin typeface="Arial Narrow" pitchFamily="34" charset="0"/>
              </a:rPr>
              <a:t>functions </a:t>
            </a:r>
          </a:p>
          <a:p>
            <a:pPr marL="342900" indent="-342900">
              <a:spcBef>
                <a:spcPct val="20000"/>
              </a:spcBef>
              <a:buClr>
                <a:schemeClr val="tx2"/>
              </a:buClr>
              <a:buSzPct val="75000"/>
              <a:buFont typeface="Wingdings" pitchFamily="2" charset="2"/>
              <a:buChar char=""/>
            </a:pPr>
            <a:r>
              <a:rPr lang="en-US" sz="1800" dirty="0">
                <a:latin typeface="Arial Narrow" pitchFamily="34" charset="0"/>
              </a:rPr>
              <a:t>Runs as an infinite loop (like traditional </a:t>
            </a:r>
            <a:r>
              <a:rPr lang="en-US" sz="1800" b="0" i="1" dirty="0">
                <a:latin typeface="Arial Narrow" pitchFamily="34" charset="0"/>
              </a:rPr>
              <a:t>while(1)</a:t>
            </a:r>
            <a:r>
              <a:rPr lang="en-US" sz="1800" dirty="0">
                <a:latin typeface="Arial Narrow" pitchFamily="34" charset="0"/>
              </a:rPr>
              <a:t> loop)</a:t>
            </a:r>
          </a:p>
          <a:p>
            <a:pPr marL="342900" indent="-342900">
              <a:spcBef>
                <a:spcPct val="20000"/>
              </a:spcBef>
              <a:buClr>
                <a:schemeClr val="tx2"/>
              </a:buClr>
              <a:buSzPct val="75000"/>
              <a:buFont typeface="Wingdings" pitchFamily="2" charset="2"/>
              <a:buChar char=""/>
            </a:pPr>
            <a:r>
              <a:rPr lang="en-US" sz="1800" dirty="0">
                <a:latin typeface="Arial Narrow" pitchFamily="34" charset="0"/>
              </a:rPr>
              <a:t>Single priority level</a:t>
            </a:r>
          </a:p>
        </p:txBody>
      </p:sp>
      <p:sp>
        <p:nvSpPr>
          <p:cNvPr id="16"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32</a:t>
            </a:r>
            <a:endParaRPr lang="en-US" sz="1000" b="0" dirty="0" smtClean="0">
              <a:solidFill>
                <a:schemeClr val="tx2"/>
              </a:solidFill>
              <a:effectLst/>
              <a:latin typeface="Arial"/>
            </a:endParaRPr>
          </a:p>
        </p:txBody>
      </p:sp>
      <p:pic>
        <p:nvPicPr>
          <p:cNvPr id="17"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dirty="0" err="1" smtClean="0"/>
              <a:t>Hwi’s</a:t>
            </a:r>
            <a:r>
              <a:rPr lang="en-US" dirty="0" smtClean="0"/>
              <a:t> Signaling </a:t>
            </a:r>
            <a:r>
              <a:rPr lang="en-US" dirty="0" err="1" smtClean="0"/>
              <a:t>Swi</a:t>
            </a:r>
            <a:r>
              <a:rPr lang="en-US" dirty="0" smtClean="0"/>
              <a:t>/Task</a:t>
            </a:r>
          </a:p>
        </p:txBody>
      </p:sp>
      <p:sp>
        <p:nvSpPr>
          <p:cNvPr id="372739" name="Rectangle 3"/>
          <p:cNvSpPr>
            <a:spLocks noChangeArrowheads="1"/>
          </p:cNvSpPr>
          <p:nvPr/>
        </p:nvSpPr>
        <p:spPr bwMode="auto">
          <a:xfrm>
            <a:off x="228600" y="1335419"/>
            <a:ext cx="8534400" cy="2068512"/>
          </a:xfrm>
          <a:prstGeom prst="rect">
            <a:avLst/>
          </a:prstGeom>
          <a:solidFill>
            <a:schemeClr val="accent1"/>
          </a:solidFill>
          <a:ln w="12700">
            <a:solidFill>
              <a:schemeClr val="tx1"/>
            </a:solidFill>
            <a:miter lim="800000"/>
            <a:headEnd type="none" w="sm" len="sm"/>
            <a:tailEnd type="none" w="sm" len="sm"/>
          </a:ln>
          <a:effectLst/>
        </p:spPr>
        <p:txBody>
          <a:bodyPr wrap="none" lIns="92075" tIns="46038" rIns="92075" bIns="46038" anchor="ctr"/>
          <a:lstStyle/>
          <a:p>
            <a:pPr>
              <a:defRPr/>
            </a:pPr>
            <a:endParaRPr lang="en-US">
              <a:effectLst>
                <a:outerShdw blurRad="38100" dist="38100" dir="2700000" algn="tl">
                  <a:srgbClr val="000000">
                    <a:alpha val="43137"/>
                  </a:srgbClr>
                </a:outerShdw>
              </a:effectLst>
            </a:endParaRPr>
          </a:p>
        </p:txBody>
      </p:sp>
      <p:sp>
        <p:nvSpPr>
          <p:cNvPr id="12292" name="AutoShape 4"/>
          <p:cNvSpPr>
            <a:spLocks noChangeArrowheads="1"/>
          </p:cNvSpPr>
          <p:nvPr/>
        </p:nvSpPr>
        <p:spPr bwMode="auto">
          <a:xfrm>
            <a:off x="801688" y="721056"/>
            <a:ext cx="744537" cy="406400"/>
          </a:xfrm>
          <a:prstGeom prst="flowChartProcess">
            <a:avLst/>
          </a:prstGeom>
          <a:solidFill>
            <a:schemeClr val="accent1"/>
          </a:solidFill>
          <a:ln w="9525">
            <a:solidFill>
              <a:schemeClr val="tx1"/>
            </a:solidFill>
            <a:miter lim="800000"/>
            <a:headEnd/>
            <a:tailEnd/>
          </a:ln>
        </p:spPr>
        <p:txBody>
          <a:bodyPr wrap="none" anchor="ctr">
            <a:spAutoFit/>
          </a:bodyPr>
          <a:lstStyle/>
          <a:p>
            <a:pPr algn="ctr">
              <a:lnSpc>
                <a:spcPct val="100000"/>
              </a:lnSpc>
            </a:pPr>
            <a:r>
              <a:rPr lang="en-US" sz="2000"/>
              <a:t>INTx</a:t>
            </a:r>
          </a:p>
        </p:txBody>
      </p:sp>
      <p:sp>
        <p:nvSpPr>
          <p:cNvPr id="12293" name="Text Box 5"/>
          <p:cNvSpPr txBox="1">
            <a:spLocks noChangeArrowheads="1"/>
          </p:cNvSpPr>
          <p:nvPr/>
        </p:nvSpPr>
        <p:spPr bwMode="auto">
          <a:xfrm>
            <a:off x="319088" y="1581481"/>
            <a:ext cx="2195512" cy="1593850"/>
          </a:xfrm>
          <a:prstGeom prst="rect">
            <a:avLst/>
          </a:prstGeom>
          <a:solidFill>
            <a:schemeClr val="hlink"/>
          </a:solidFill>
          <a:ln w="12700">
            <a:noFill/>
            <a:miter lim="800000"/>
            <a:headEnd type="none" w="sm" len="sm"/>
            <a:tailEnd type="none" w="sm" len="sm"/>
          </a:ln>
        </p:spPr>
        <p:txBody>
          <a:bodyPr wrap="none" lIns="92075" tIns="46038" rIns="92075" bIns="46038" anchor="ctr"/>
          <a:lstStyle/>
          <a:p>
            <a:pPr>
              <a:lnSpc>
                <a:spcPct val="100000"/>
              </a:lnSpc>
              <a:spcBef>
                <a:spcPct val="0"/>
              </a:spcBef>
              <a:tabLst>
                <a:tab pos="687388" algn="ctr"/>
              </a:tabLst>
            </a:pPr>
            <a:r>
              <a:rPr lang="en-US" sz="2000" dirty="0" err="1" smtClean="0">
                <a:latin typeface="Arial Narrow" pitchFamily="34" charset="0"/>
              </a:rPr>
              <a:t>Hwi</a:t>
            </a:r>
            <a:r>
              <a:rPr lang="en-US" sz="2000" dirty="0" smtClean="0">
                <a:latin typeface="Arial Narrow" pitchFamily="34" charset="0"/>
              </a:rPr>
              <a:t>:</a:t>
            </a:r>
            <a:endParaRPr lang="en-US" sz="2000" b="0" dirty="0">
              <a:latin typeface="Arial Narrow" pitchFamily="34" charset="0"/>
            </a:endParaRPr>
          </a:p>
          <a:p>
            <a:pPr>
              <a:lnSpc>
                <a:spcPct val="100000"/>
              </a:lnSpc>
              <a:spcBef>
                <a:spcPct val="0"/>
              </a:spcBef>
              <a:tabLst>
                <a:tab pos="687388" algn="ctr"/>
              </a:tabLst>
            </a:pPr>
            <a:r>
              <a:rPr lang="en-US" sz="2000" b="0" dirty="0">
                <a:latin typeface="Arial Narrow" pitchFamily="34" charset="0"/>
              </a:rPr>
              <a:t>	urgent code</a:t>
            </a:r>
          </a:p>
          <a:p>
            <a:pPr>
              <a:lnSpc>
                <a:spcPct val="100000"/>
              </a:lnSpc>
              <a:spcBef>
                <a:spcPct val="0"/>
              </a:spcBef>
              <a:tabLst>
                <a:tab pos="687388" algn="ctr"/>
              </a:tabLst>
            </a:pPr>
            <a:r>
              <a:rPr lang="en-US" sz="2000" b="0" dirty="0">
                <a:latin typeface="Arial Narrow" pitchFamily="34" charset="0"/>
              </a:rPr>
              <a:t>  </a:t>
            </a:r>
            <a:r>
              <a:rPr lang="en-US" sz="2000" dirty="0" err="1" smtClean="0">
                <a:solidFill>
                  <a:schemeClr val="tx2"/>
                </a:solidFill>
                <a:latin typeface="Arial Narrow" pitchFamily="34" charset="0"/>
              </a:rPr>
              <a:t>Swi_post</a:t>
            </a:r>
            <a:r>
              <a:rPr lang="en-US" sz="2000" dirty="0">
                <a:solidFill>
                  <a:schemeClr val="tx2"/>
                </a:solidFill>
                <a:latin typeface="Arial Narrow" pitchFamily="34" charset="0"/>
              </a:rPr>
              <a:t>();</a:t>
            </a:r>
          </a:p>
          <a:p>
            <a:pPr>
              <a:lnSpc>
                <a:spcPct val="100000"/>
              </a:lnSpc>
              <a:spcBef>
                <a:spcPct val="0"/>
              </a:spcBef>
              <a:tabLst>
                <a:tab pos="687388" algn="ctr"/>
              </a:tabLst>
            </a:pPr>
            <a:r>
              <a:rPr lang="en-US" sz="2000" b="0" dirty="0">
                <a:solidFill>
                  <a:schemeClr val="tx2"/>
                </a:solidFill>
                <a:latin typeface="Arial Narrow" pitchFamily="34" charset="0"/>
              </a:rPr>
              <a:t>        </a:t>
            </a:r>
            <a:r>
              <a:rPr lang="en-US" sz="1400" b="0" dirty="0">
                <a:solidFill>
                  <a:schemeClr val="tx2"/>
                </a:solidFill>
                <a:latin typeface="Arial Narrow" pitchFamily="34" charset="0"/>
              </a:rPr>
              <a:t>[</a:t>
            </a:r>
            <a:r>
              <a:rPr lang="en-US" sz="1400" b="0" dirty="0" smtClean="0">
                <a:solidFill>
                  <a:schemeClr val="tx2"/>
                </a:solidFill>
                <a:latin typeface="Arial Narrow" pitchFamily="34" charset="0"/>
              </a:rPr>
              <a:t>OR]</a:t>
            </a:r>
          </a:p>
          <a:p>
            <a:pPr>
              <a:lnSpc>
                <a:spcPct val="100000"/>
              </a:lnSpc>
              <a:spcBef>
                <a:spcPct val="0"/>
              </a:spcBef>
              <a:tabLst>
                <a:tab pos="687388" algn="ctr"/>
              </a:tabLst>
            </a:pPr>
            <a:r>
              <a:rPr lang="en-US" sz="2000" b="0" dirty="0" smtClean="0">
                <a:solidFill>
                  <a:schemeClr val="tx2"/>
                </a:solidFill>
                <a:latin typeface="Arial Narrow" pitchFamily="34" charset="0"/>
              </a:rPr>
              <a:t> </a:t>
            </a:r>
            <a:r>
              <a:rPr lang="en-US" sz="2000" dirty="0" err="1" smtClean="0">
                <a:solidFill>
                  <a:schemeClr val="tx2"/>
                </a:solidFill>
                <a:latin typeface="Arial Narrow" pitchFamily="34" charset="0"/>
              </a:rPr>
              <a:t>Semaphore_post</a:t>
            </a:r>
            <a:r>
              <a:rPr lang="en-US" sz="2000" dirty="0" smtClean="0">
                <a:solidFill>
                  <a:schemeClr val="tx2"/>
                </a:solidFill>
                <a:latin typeface="Arial Narrow" pitchFamily="34" charset="0"/>
              </a:rPr>
              <a:t>();</a:t>
            </a:r>
            <a:endParaRPr lang="en-US" sz="2000" dirty="0">
              <a:solidFill>
                <a:schemeClr val="tx2"/>
              </a:solidFill>
              <a:latin typeface="Arial Narrow" pitchFamily="34" charset="0"/>
            </a:endParaRPr>
          </a:p>
        </p:txBody>
      </p:sp>
      <p:sp>
        <p:nvSpPr>
          <p:cNvPr id="12294" name="Text Box 6"/>
          <p:cNvSpPr txBox="1">
            <a:spLocks noChangeArrowheads="1"/>
          </p:cNvSpPr>
          <p:nvPr/>
        </p:nvSpPr>
        <p:spPr bwMode="auto">
          <a:xfrm>
            <a:off x="2667000" y="2375893"/>
            <a:ext cx="6005513" cy="788988"/>
          </a:xfrm>
          <a:prstGeom prst="rect">
            <a:avLst/>
          </a:prstGeom>
          <a:solidFill>
            <a:schemeClr val="accent2"/>
          </a:solidFill>
          <a:ln w="12700">
            <a:noFill/>
            <a:miter lim="800000"/>
            <a:headEnd type="none" w="sm" len="sm"/>
            <a:tailEnd type="none" w="sm" len="sm"/>
          </a:ln>
        </p:spPr>
        <p:txBody>
          <a:bodyPr wrap="none" lIns="92075" tIns="46038" rIns="92075" bIns="46038" anchor="ctr"/>
          <a:lstStyle/>
          <a:p>
            <a:pPr algn="ctr">
              <a:spcBef>
                <a:spcPct val="0"/>
              </a:spcBef>
            </a:pPr>
            <a:r>
              <a:rPr lang="en-US" sz="2000" dirty="0" err="1" smtClean="0">
                <a:latin typeface="Arial Narrow" pitchFamily="34" charset="0"/>
              </a:rPr>
              <a:t>Swi</a:t>
            </a:r>
            <a:r>
              <a:rPr lang="en-US" sz="2000" dirty="0" smtClean="0">
                <a:latin typeface="Arial Narrow" pitchFamily="34" charset="0"/>
              </a:rPr>
              <a:t> </a:t>
            </a:r>
            <a:r>
              <a:rPr lang="en-US" sz="2000" dirty="0">
                <a:latin typeface="Arial Narrow" pitchFamily="34" charset="0"/>
              </a:rPr>
              <a:t>(or </a:t>
            </a:r>
            <a:r>
              <a:rPr lang="en-US" sz="2000" dirty="0" smtClean="0">
                <a:latin typeface="Arial Narrow" pitchFamily="34" charset="0"/>
              </a:rPr>
              <a:t>Task)</a:t>
            </a:r>
            <a:endParaRPr lang="en-US" sz="2000" dirty="0">
              <a:latin typeface="Arial Narrow" pitchFamily="34" charset="0"/>
            </a:endParaRPr>
          </a:p>
        </p:txBody>
      </p:sp>
      <p:sp>
        <p:nvSpPr>
          <p:cNvPr id="372745" name="Line 9"/>
          <p:cNvSpPr>
            <a:spLocks noChangeShapeType="1"/>
          </p:cNvSpPr>
          <p:nvPr/>
        </p:nvSpPr>
        <p:spPr bwMode="auto">
          <a:xfrm>
            <a:off x="304800" y="3648406"/>
            <a:ext cx="8305800" cy="0"/>
          </a:xfrm>
          <a:prstGeom prst="line">
            <a:avLst/>
          </a:prstGeom>
          <a:noFill/>
          <a:ln w="38100">
            <a:solidFill>
              <a:schemeClr val="tx2"/>
            </a:solidFill>
            <a:round/>
            <a:headEnd type="arrow" w="med" len="med"/>
            <a:tailEnd type="arrow" w="med" len="med"/>
          </a:ln>
          <a:effectLst/>
        </p:spPr>
        <p:txBody>
          <a:bodyPr wrap="none" lIns="92075" tIns="46038" rIns="92075" bIns="46038" anchor="ctr"/>
          <a:lstStyle/>
          <a:p>
            <a:pPr>
              <a:defRPr/>
            </a:pPr>
            <a:endParaRPr lang="en-US">
              <a:effectLst>
                <a:outerShdw blurRad="38100" dist="38100" dir="2700000" algn="tl">
                  <a:srgbClr val="000000">
                    <a:alpha val="43137"/>
                  </a:srgbClr>
                </a:outerShdw>
              </a:effectLst>
            </a:endParaRPr>
          </a:p>
        </p:txBody>
      </p:sp>
      <p:sp>
        <p:nvSpPr>
          <p:cNvPr id="372746" name="Line 10"/>
          <p:cNvSpPr>
            <a:spLocks noChangeShapeType="1"/>
          </p:cNvSpPr>
          <p:nvPr/>
        </p:nvSpPr>
        <p:spPr bwMode="auto">
          <a:xfrm>
            <a:off x="304800" y="3648406"/>
            <a:ext cx="2209800" cy="0"/>
          </a:xfrm>
          <a:prstGeom prst="line">
            <a:avLst/>
          </a:prstGeom>
          <a:noFill/>
          <a:ln w="38100">
            <a:solidFill>
              <a:schemeClr val="tx1"/>
            </a:solidFill>
            <a:round/>
            <a:headEnd type="arrow" w="med" len="med"/>
            <a:tailEnd type="arrow" w="med" len="med"/>
          </a:ln>
          <a:effectLst/>
        </p:spPr>
        <p:txBody>
          <a:bodyPr wrap="none" lIns="92075" tIns="46038" rIns="92075" bIns="46038" anchor="ctr"/>
          <a:lstStyle/>
          <a:p>
            <a:pPr>
              <a:defRPr/>
            </a:pPr>
            <a:endParaRPr lang="en-US">
              <a:effectLst>
                <a:outerShdw blurRad="38100" dist="38100" dir="2700000" algn="tl">
                  <a:srgbClr val="000000">
                    <a:alpha val="43137"/>
                  </a:srgbClr>
                </a:outerShdw>
              </a:effectLst>
            </a:endParaRPr>
          </a:p>
        </p:txBody>
      </p:sp>
      <p:sp>
        <p:nvSpPr>
          <p:cNvPr id="12298" name="Text Box 11"/>
          <p:cNvSpPr txBox="1">
            <a:spLocks noChangeArrowheads="1"/>
          </p:cNvSpPr>
          <p:nvPr/>
        </p:nvSpPr>
        <p:spPr bwMode="auto">
          <a:xfrm>
            <a:off x="730205" y="3480131"/>
            <a:ext cx="1343025" cy="336550"/>
          </a:xfrm>
          <a:prstGeom prst="rect">
            <a:avLst/>
          </a:prstGeom>
          <a:solidFill>
            <a:schemeClr val="bg1"/>
          </a:solidFill>
          <a:ln w="12700">
            <a:noFill/>
            <a:miter lim="800000"/>
            <a:headEnd type="none" w="sm" len="sm"/>
            <a:tailEnd type="none" w="sm" len="sm"/>
          </a:ln>
        </p:spPr>
        <p:txBody>
          <a:bodyPr wrap="none" lIns="92075" tIns="46038" rIns="92075" bIns="46038" anchor="ctr">
            <a:spAutoFit/>
          </a:bodyPr>
          <a:lstStyle/>
          <a:p>
            <a:pPr algn="ctr">
              <a:spcBef>
                <a:spcPct val="0"/>
              </a:spcBef>
            </a:pPr>
            <a:r>
              <a:rPr lang="en-US" sz="2000" b="0" dirty="0" err="1">
                <a:latin typeface="Arial Narrow" pitchFamily="34" charset="0"/>
              </a:rPr>
              <a:t>ints</a:t>
            </a:r>
            <a:r>
              <a:rPr lang="en-US" sz="2000" b="0" dirty="0">
                <a:latin typeface="Arial Narrow" pitchFamily="34" charset="0"/>
              </a:rPr>
              <a:t> disabled</a:t>
            </a:r>
            <a:endParaRPr lang="en-US" sz="2000" dirty="0">
              <a:latin typeface="Arial Narrow" pitchFamily="34" charset="0"/>
            </a:endParaRPr>
          </a:p>
        </p:txBody>
      </p:sp>
      <p:sp>
        <p:nvSpPr>
          <p:cNvPr id="12299" name="Text Box 12"/>
          <p:cNvSpPr txBox="1">
            <a:spLocks noChangeArrowheads="1"/>
          </p:cNvSpPr>
          <p:nvPr/>
        </p:nvSpPr>
        <p:spPr bwMode="auto">
          <a:xfrm>
            <a:off x="3810000" y="3480131"/>
            <a:ext cx="2286000" cy="336550"/>
          </a:xfrm>
          <a:prstGeom prst="rect">
            <a:avLst/>
          </a:prstGeom>
          <a:solidFill>
            <a:schemeClr val="bg1"/>
          </a:solidFill>
          <a:ln w="12700">
            <a:noFill/>
            <a:miter lim="800000"/>
            <a:headEnd type="none" w="sm" len="sm"/>
            <a:tailEnd type="none" w="sm" len="sm"/>
          </a:ln>
        </p:spPr>
        <p:txBody>
          <a:bodyPr wrap="none" lIns="92075" tIns="46038" rIns="92075" bIns="46038" anchor="ctr">
            <a:spAutoFit/>
          </a:bodyPr>
          <a:lstStyle/>
          <a:p>
            <a:pPr algn="ctr">
              <a:spcBef>
                <a:spcPct val="0"/>
              </a:spcBef>
            </a:pPr>
            <a:r>
              <a:rPr lang="en-US" sz="2000" b="0">
                <a:solidFill>
                  <a:schemeClr val="tx2"/>
                </a:solidFill>
                <a:latin typeface="Arial Narrow" pitchFamily="34" charset="0"/>
              </a:rPr>
              <a:t>rather than all this time</a:t>
            </a:r>
            <a:endParaRPr lang="en-US" sz="2000">
              <a:latin typeface="Arial Narrow" pitchFamily="34" charset="0"/>
            </a:endParaRPr>
          </a:p>
        </p:txBody>
      </p:sp>
      <p:sp>
        <p:nvSpPr>
          <p:cNvPr id="12300" name="Rectangle 16"/>
          <p:cNvSpPr>
            <a:spLocks noChangeArrowheads="1"/>
          </p:cNvSpPr>
          <p:nvPr/>
        </p:nvSpPr>
        <p:spPr bwMode="auto">
          <a:xfrm>
            <a:off x="762000" y="3952592"/>
            <a:ext cx="3886200" cy="2472088"/>
          </a:xfrm>
          <a:prstGeom prst="rect">
            <a:avLst/>
          </a:prstGeom>
          <a:noFill/>
          <a:ln w="9525">
            <a:noFill/>
            <a:miter lim="800000"/>
            <a:headEnd/>
            <a:tailEnd/>
          </a:ln>
        </p:spPr>
        <p:txBody>
          <a:bodyPr lIns="92075" tIns="46038" rIns="92075" bIns="46038" anchorCtr="1">
            <a:spAutoFit/>
          </a:bodyPr>
          <a:lstStyle/>
          <a:p>
            <a:pPr marL="342900" indent="-342900">
              <a:lnSpc>
                <a:spcPct val="90000"/>
              </a:lnSpc>
              <a:spcBef>
                <a:spcPct val="0"/>
              </a:spcBef>
              <a:buClr>
                <a:schemeClr val="tx2"/>
              </a:buClr>
              <a:buSzPct val="75000"/>
              <a:buFont typeface="Wingdings" pitchFamily="2" charset="2"/>
              <a:buNone/>
            </a:pPr>
            <a:r>
              <a:rPr lang="en-US" dirty="0" err="1" smtClean="0">
                <a:latin typeface="Arial Narrow" pitchFamily="34" charset="0"/>
              </a:rPr>
              <a:t>Hwi</a:t>
            </a:r>
            <a:r>
              <a:rPr lang="en-US" sz="2000" dirty="0" smtClean="0">
                <a:latin typeface="Arial Narrow" pitchFamily="34" charset="0"/>
              </a:rPr>
              <a:t> </a:t>
            </a:r>
            <a:endParaRPr lang="en-US" sz="2000" dirty="0">
              <a:latin typeface="Arial Narrow" pitchFamily="34" charset="0"/>
            </a:endParaRPr>
          </a:p>
          <a:p>
            <a:pPr marL="342900" indent="-342900">
              <a:lnSpc>
                <a:spcPct val="90000"/>
              </a:lnSpc>
              <a:spcBef>
                <a:spcPts val="600"/>
              </a:spcBef>
              <a:buClr>
                <a:schemeClr val="tx2"/>
              </a:buClr>
              <a:buSzPct val="75000"/>
              <a:buFont typeface="Wingdings" pitchFamily="2" charset="2"/>
              <a:buChar char=""/>
            </a:pPr>
            <a:r>
              <a:rPr lang="en-US" sz="2000" dirty="0">
                <a:latin typeface="Arial Narrow" pitchFamily="34" charset="0"/>
              </a:rPr>
              <a:t>Fast response to interrupts</a:t>
            </a:r>
          </a:p>
          <a:p>
            <a:pPr marL="342900" indent="-342900">
              <a:lnSpc>
                <a:spcPct val="90000"/>
              </a:lnSpc>
              <a:spcBef>
                <a:spcPts val="600"/>
              </a:spcBef>
              <a:buClr>
                <a:schemeClr val="tx2"/>
              </a:buClr>
              <a:buSzPct val="75000"/>
              <a:buFont typeface="Wingdings" pitchFamily="2" charset="2"/>
              <a:buChar char=""/>
            </a:pPr>
            <a:r>
              <a:rPr lang="en-US" sz="2000" dirty="0">
                <a:latin typeface="Arial Narrow" pitchFamily="34" charset="0"/>
              </a:rPr>
              <a:t>Minimal context switching</a:t>
            </a:r>
          </a:p>
          <a:p>
            <a:pPr marL="342900" indent="-342900">
              <a:lnSpc>
                <a:spcPct val="90000"/>
              </a:lnSpc>
              <a:spcBef>
                <a:spcPts val="600"/>
              </a:spcBef>
              <a:buClr>
                <a:schemeClr val="tx2"/>
              </a:buClr>
              <a:buSzPct val="75000"/>
              <a:buFont typeface="Wingdings" pitchFamily="2" charset="2"/>
              <a:buChar char=""/>
            </a:pPr>
            <a:r>
              <a:rPr lang="en-US" sz="2000" dirty="0">
                <a:latin typeface="Arial Narrow" pitchFamily="34" charset="0"/>
              </a:rPr>
              <a:t>High priority only</a:t>
            </a:r>
          </a:p>
          <a:p>
            <a:pPr marL="342900" indent="-342900">
              <a:lnSpc>
                <a:spcPct val="90000"/>
              </a:lnSpc>
              <a:spcBef>
                <a:spcPts val="600"/>
              </a:spcBef>
              <a:buClr>
                <a:schemeClr val="tx2"/>
              </a:buClr>
              <a:buSzPct val="75000"/>
              <a:buFont typeface="Wingdings" pitchFamily="2" charset="2"/>
              <a:buChar char=""/>
            </a:pPr>
            <a:r>
              <a:rPr lang="en-US" sz="2000" dirty="0">
                <a:latin typeface="Arial Narrow" pitchFamily="34" charset="0"/>
              </a:rPr>
              <a:t>Can post </a:t>
            </a:r>
            <a:r>
              <a:rPr lang="en-US" sz="2000" dirty="0" err="1" smtClean="0">
                <a:latin typeface="Arial Narrow" pitchFamily="34" charset="0"/>
              </a:rPr>
              <a:t>Swi</a:t>
            </a:r>
            <a:endParaRPr lang="en-US" sz="2000" dirty="0" smtClean="0">
              <a:latin typeface="Arial Narrow" pitchFamily="34" charset="0"/>
            </a:endParaRPr>
          </a:p>
          <a:p>
            <a:pPr marL="342900" indent="-342900">
              <a:lnSpc>
                <a:spcPct val="90000"/>
              </a:lnSpc>
              <a:spcBef>
                <a:spcPts val="600"/>
              </a:spcBef>
              <a:buClr>
                <a:schemeClr val="tx2"/>
              </a:buClr>
              <a:buSzPct val="75000"/>
              <a:buFont typeface="Wingdings" pitchFamily="2" charset="2"/>
              <a:buChar char=""/>
            </a:pPr>
            <a:r>
              <a:rPr lang="en-US" sz="2000" dirty="0" smtClean="0">
                <a:solidFill>
                  <a:schemeClr val="tx2"/>
                </a:solidFill>
                <a:latin typeface="Arial Narrow" pitchFamily="34" charset="0"/>
              </a:rPr>
              <a:t>Use for urgent code only – then post follow up activity</a:t>
            </a:r>
            <a:endParaRPr lang="en-US" sz="2000" dirty="0">
              <a:solidFill>
                <a:schemeClr val="tx2"/>
              </a:solidFill>
              <a:latin typeface="Arial Narrow" pitchFamily="34" charset="0"/>
            </a:endParaRPr>
          </a:p>
        </p:txBody>
      </p:sp>
      <p:sp>
        <p:nvSpPr>
          <p:cNvPr id="12301" name="Rectangle 17"/>
          <p:cNvSpPr>
            <a:spLocks noChangeArrowheads="1"/>
          </p:cNvSpPr>
          <p:nvPr/>
        </p:nvSpPr>
        <p:spPr bwMode="auto">
          <a:xfrm>
            <a:off x="4669808" y="3955767"/>
            <a:ext cx="3886200" cy="2456699"/>
          </a:xfrm>
          <a:prstGeom prst="rect">
            <a:avLst/>
          </a:prstGeom>
          <a:noFill/>
          <a:ln w="9525">
            <a:noFill/>
            <a:miter lim="800000"/>
            <a:headEnd/>
            <a:tailEnd/>
          </a:ln>
        </p:spPr>
        <p:txBody>
          <a:bodyPr lIns="92075" tIns="46038" rIns="92075" bIns="46038" anchorCtr="1">
            <a:spAutoFit/>
          </a:bodyPr>
          <a:lstStyle/>
          <a:p>
            <a:pPr marL="342900" indent="-342900">
              <a:lnSpc>
                <a:spcPct val="90000"/>
              </a:lnSpc>
              <a:spcBef>
                <a:spcPct val="0"/>
              </a:spcBef>
              <a:buClr>
                <a:schemeClr val="tx2"/>
              </a:buClr>
              <a:buSzPct val="75000"/>
              <a:buFont typeface="Wingdings" pitchFamily="2" charset="2"/>
              <a:buNone/>
            </a:pPr>
            <a:r>
              <a:rPr lang="en-US" dirty="0" err="1" smtClean="0">
                <a:latin typeface="Arial Narrow" pitchFamily="34" charset="0"/>
              </a:rPr>
              <a:t>Swi</a:t>
            </a:r>
            <a:endParaRPr lang="en-US" sz="2000" dirty="0">
              <a:latin typeface="Arial Narrow" pitchFamily="34" charset="0"/>
            </a:endParaRPr>
          </a:p>
          <a:p>
            <a:pPr marL="342900" indent="-342900">
              <a:lnSpc>
                <a:spcPct val="90000"/>
              </a:lnSpc>
              <a:spcBef>
                <a:spcPts val="600"/>
              </a:spcBef>
              <a:buClr>
                <a:schemeClr val="tx2"/>
              </a:buClr>
              <a:buSzPct val="75000"/>
              <a:buFont typeface="Wingdings" pitchFamily="2" charset="2"/>
              <a:buChar char=""/>
            </a:pPr>
            <a:r>
              <a:rPr lang="en-US" sz="2000" dirty="0">
                <a:latin typeface="Arial Narrow" pitchFamily="34" charset="0"/>
              </a:rPr>
              <a:t>Latency in response time</a:t>
            </a:r>
          </a:p>
          <a:p>
            <a:pPr marL="342900" indent="-342900">
              <a:lnSpc>
                <a:spcPct val="90000"/>
              </a:lnSpc>
              <a:spcBef>
                <a:spcPts val="600"/>
              </a:spcBef>
              <a:buClr>
                <a:schemeClr val="tx2"/>
              </a:buClr>
              <a:buSzPct val="75000"/>
              <a:buFont typeface="Wingdings" pitchFamily="2" charset="2"/>
              <a:buChar char=""/>
            </a:pPr>
            <a:r>
              <a:rPr lang="en-US" sz="2000" dirty="0">
                <a:latin typeface="Arial Narrow" pitchFamily="34" charset="0"/>
              </a:rPr>
              <a:t>Context switch performed</a:t>
            </a:r>
          </a:p>
          <a:p>
            <a:pPr marL="342900" indent="-342900">
              <a:lnSpc>
                <a:spcPct val="90000"/>
              </a:lnSpc>
              <a:spcBef>
                <a:spcPts val="600"/>
              </a:spcBef>
              <a:buClr>
                <a:schemeClr val="tx2"/>
              </a:buClr>
              <a:buSzPct val="75000"/>
              <a:buFont typeface="Wingdings" pitchFamily="2" charset="2"/>
              <a:buChar char=""/>
            </a:pPr>
            <a:r>
              <a:rPr lang="en-US" sz="2000" dirty="0">
                <a:latin typeface="Arial Narrow" pitchFamily="34" charset="0"/>
              </a:rPr>
              <a:t>Selectable priority levels</a:t>
            </a:r>
          </a:p>
          <a:p>
            <a:pPr marL="342900" indent="-342900">
              <a:lnSpc>
                <a:spcPct val="90000"/>
              </a:lnSpc>
              <a:spcBef>
                <a:spcPts val="600"/>
              </a:spcBef>
              <a:buClr>
                <a:schemeClr val="tx2"/>
              </a:buClr>
              <a:buSzPct val="75000"/>
              <a:buFont typeface="Wingdings" pitchFamily="2" charset="2"/>
              <a:buChar char=""/>
            </a:pPr>
            <a:r>
              <a:rPr lang="en-US" sz="2000" dirty="0">
                <a:latin typeface="Arial Narrow" pitchFamily="34" charset="0"/>
              </a:rPr>
              <a:t>Can post another </a:t>
            </a:r>
            <a:r>
              <a:rPr lang="en-US" sz="2000" dirty="0" err="1" smtClean="0">
                <a:latin typeface="Arial Narrow" pitchFamily="34" charset="0"/>
              </a:rPr>
              <a:t>Swi</a:t>
            </a:r>
            <a:endParaRPr lang="en-US" sz="2000" dirty="0">
              <a:latin typeface="Arial Narrow" pitchFamily="34" charset="0"/>
            </a:endParaRPr>
          </a:p>
          <a:p>
            <a:pPr marL="342900" indent="-342900">
              <a:lnSpc>
                <a:spcPct val="90000"/>
              </a:lnSpc>
              <a:spcBef>
                <a:spcPts val="600"/>
              </a:spcBef>
              <a:buClr>
                <a:schemeClr val="tx2"/>
              </a:buClr>
              <a:buSzPct val="75000"/>
              <a:buFont typeface="Wingdings" pitchFamily="2" charset="2"/>
              <a:buChar char=""/>
            </a:pPr>
            <a:r>
              <a:rPr lang="en-US" sz="2000" dirty="0">
                <a:solidFill>
                  <a:schemeClr val="tx2"/>
                </a:solidFill>
                <a:latin typeface="Arial Narrow" pitchFamily="34" charset="0"/>
              </a:rPr>
              <a:t>Execution managed by  scheduler</a:t>
            </a:r>
          </a:p>
        </p:txBody>
      </p:sp>
      <p:sp>
        <p:nvSpPr>
          <p:cNvPr id="372774" name="Line 38"/>
          <p:cNvSpPr>
            <a:spLocks noChangeShapeType="1"/>
          </p:cNvSpPr>
          <p:nvPr/>
        </p:nvSpPr>
        <p:spPr bwMode="auto">
          <a:xfrm>
            <a:off x="1905000" y="2718131"/>
            <a:ext cx="1524000" cy="0"/>
          </a:xfrm>
          <a:prstGeom prst="line">
            <a:avLst/>
          </a:prstGeom>
          <a:noFill/>
          <a:ln w="38100">
            <a:solidFill>
              <a:schemeClr val="tx1"/>
            </a:solidFill>
            <a:prstDash val="dash"/>
            <a:round/>
            <a:headEnd type="none" w="sm" len="sm"/>
            <a:tailEnd type="triangle" w="med" len="med"/>
          </a:ln>
          <a:effectLst/>
        </p:spPr>
        <p:txBody>
          <a:bodyPr/>
          <a:lstStyle/>
          <a:p>
            <a:pPr>
              <a:defRPr/>
            </a:pPr>
            <a:endParaRPr lang="en-US">
              <a:effectLst>
                <a:outerShdw blurRad="38100" dist="38100" dir="2700000" algn="tl">
                  <a:srgbClr val="000000">
                    <a:alpha val="43137"/>
                  </a:srgbClr>
                </a:outerShdw>
              </a:effectLst>
            </a:endParaRPr>
          </a:p>
        </p:txBody>
      </p:sp>
      <p:cxnSp>
        <p:nvCxnSpPr>
          <p:cNvPr id="24" name="Straight Arrow Connector 23"/>
          <p:cNvCxnSpPr/>
          <p:nvPr/>
        </p:nvCxnSpPr>
        <p:spPr bwMode="auto">
          <a:xfrm rot="5400000">
            <a:off x="836150" y="1473685"/>
            <a:ext cx="685800" cy="1588"/>
          </a:xfrm>
          <a:prstGeom prst="straightConnector1">
            <a:avLst/>
          </a:prstGeom>
          <a:solidFill>
            <a:schemeClr val="accent1"/>
          </a:solidFill>
          <a:ln w="28575" cap="flat" cmpd="sng" algn="ctr">
            <a:solidFill>
              <a:schemeClr val="tx1"/>
            </a:solidFill>
            <a:prstDash val="solid"/>
            <a:round/>
            <a:headEnd type="none" w="sm" len="sm"/>
            <a:tailEnd type="arrow"/>
          </a:ln>
          <a:effectLst/>
        </p:spPr>
      </p:cxnSp>
      <p:sp>
        <p:nvSpPr>
          <p:cNvPr id="18"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33</a:t>
            </a:r>
            <a:endParaRPr lang="en-US" sz="1000" b="0" dirty="0" smtClean="0">
              <a:solidFill>
                <a:schemeClr val="tx2"/>
              </a:solidFill>
              <a:effectLst/>
              <a:latin typeface="Arial"/>
            </a:endParaRPr>
          </a:p>
        </p:txBody>
      </p:sp>
      <p:pic>
        <p:nvPicPr>
          <p:cNvPr id="19"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
        <p:nvSpPr>
          <p:cNvPr id="17" name="TextBox 16"/>
          <p:cNvSpPr txBox="1"/>
          <p:nvPr/>
        </p:nvSpPr>
        <p:spPr>
          <a:xfrm>
            <a:off x="2180232" y="1022428"/>
            <a:ext cx="6748579" cy="683264"/>
          </a:xfrm>
          <a:prstGeom prst="rect">
            <a:avLst/>
          </a:prstGeom>
          <a:solidFill>
            <a:schemeClr val="accent1">
              <a:lumMod val="75000"/>
            </a:schemeClr>
          </a:solidFill>
          <a:ln w="12700">
            <a:solidFill>
              <a:schemeClr val="tx1"/>
            </a:solidFill>
          </a:ln>
          <a:effectLst>
            <a:outerShdw blurRad="50800" dist="76200" dir="2700000" algn="tl" rotWithShape="0">
              <a:prstClr val="black">
                <a:alpha val="40000"/>
              </a:prstClr>
            </a:outerShdw>
          </a:effectLst>
        </p:spPr>
        <p:txBody>
          <a:bodyPr wrap="none" rtlCol="0" anchor="ctr" anchorCtr="0">
            <a:spAutoFit/>
          </a:bodyPr>
          <a:lstStyle/>
          <a:p>
            <a:r>
              <a:rPr lang="en-US" b="0" dirty="0" smtClean="0">
                <a:solidFill>
                  <a:schemeClr val="dk1"/>
                </a:solidFill>
                <a:effectLst/>
                <a:latin typeface="Arial Narrow" pitchFamily="34" charset="0"/>
              </a:rPr>
              <a:t>New paradigm:	“</a:t>
            </a:r>
            <a:r>
              <a:rPr lang="en-US" b="0" dirty="0" err="1" smtClean="0">
                <a:solidFill>
                  <a:schemeClr val="dk1"/>
                </a:solidFill>
                <a:effectLst/>
                <a:latin typeface="Arial Narrow" pitchFamily="34" charset="0"/>
              </a:rPr>
              <a:t>Hwi</a:t>
            </a:r>
            <a:r>
              <a:rPr lang="en-US" b="0" dirty="0" smtClean="0">
                <a:solidFill>
                  <a:schemeClr val="dk1"/>
                </a:solidFill>
                <a:effectLst/>
                <a:latin typeface="Arial Narrow" pitchFamily="34" charset="0"/>
              </a:rPr>
              <a:t> (ISR) handles </a:t>
            </a:r>
            <a:r>
              <a:rPr lang="en-US" b="0" i="1" dirty="0" smtClean="0">
                <a:solidFill>
                  <a:schemeClr val="dk1"/>
                </a:solidFill>
                <a:effectLst/>
                <a:latin typeface="Arial Narrow" pitchFamily="34" charset="0"/>
              </a:rPr>
              <a:t>URGENT</a:t>
            </a:r>
            <a:r>
              <a:rPr lang="en-US" b="0" dirty="0" smtClean="0">
                <a:solidFill>
                  <a:schemeClr val="dk1"/>
                </a:solidFill>
                <a:effectLst/>
                <a:latin typeface="Arial Narrow" pitchFamily="34" charset="0"/>
              </a:rPr>
              <a:t> activity, then</a:t>
            </a:r>
            <a:br>
              <a:rPr lang="en-US" b="0" dirty="0" smtClean="0">
                <a:solidFill>
                  <a:schemeClr val="dk1"/>
                </a:solidFill>
                <a:effectLst/>
                <a:latin typeface="Arial Narrow" pitchFamily="34" charset="0"/>
              </a:rPr>
            </a:br>
            <a:r>
              <a:rPr lang="en-US" b="0" dirty="0" smtClean="0">
                <a:solidFill>
                  <a:schemeClr val="dk1"/>
                </a:solidFill>
                <a:effectLst/>
                <a:latin typeface="Arial Narrow" pitchFamily="34" charset="0"/>
              </a:rPr>
              <a:t>		posts follow-up thread” </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dirty="0" err="1" smtClean="0"/>
              <a:t>Swi’s</a:t>
            </a:r>
            <a:r>
              <a:rPr lang="en-US" dirty="0" smtClean="0"/>
              <a:t> and Tasks</a:t>
            </a:r>
          </a:p>
        </p:txBody>
      </p:sp>
      <p:sp>
        <p:nvSpPr>
          <p:cNvPr id="13315" name="Text Box 3"/>
          <p:cNvSpPr txBox="1">
            <a:spLocks noChangeArrowheads="1"/>
          </p:cNvSpPr>
          <p:nvPr/>
        </p:nvSpPr>
        <p:spPr bwMode="auto">
          <a:xfrm>
            <a:off x="457200" y="4514850"/>
            <a:ext cx="3962400" cy="1282700"/>
          </a:xfrm>
          <a:prstGeom prst="rect">
            <a:avLst/>
          </a:prstGeom>
          <a:noFill/>
          <a:ln w="12700">
            <a:noFill/>
            <a:miter lim="800000"/>
            <a:headEnd type="none" w="sm" len="sm"/>
            <a:tailEnd type="none" w="sm" len="sm"/>
          </a:ln>
        </p:spPr>
        <p:txBody>
          <a:bodyPr>
            <a:spAutoFit/>
          </a:bodyPr>
          <a:lstStyle/>
          <a:p>
            <a:pPr marL="230188" indent="-230188">
              <a:lnSpc>
                <a:spcPct val="90000"/>
              </a:lnSpc>
              <a:spcBef>
                <a:spcPct val="30000"/>
              </a:spcBef>
              <a:buClr>
                <a:schemeClr val="tx2"/>
              </a:buClr>
              <a:buFont typeface="Wingdings" pitchFamily="2" charset="2"/>
              <a:buChar char="w"/>
            </a:pPr>
            <a:r>
              <a:rPr lang="en-US" sz="2000" dirty="0">
                <a:latin typeface="Arial Narrow" pitchFamily="34" charset="0"/>
              </a:rPr>
              <a:t>Similar to hardware interrupt, but triggered when posted</a:t>
            </a:r>
          </a:p>
          <a:p>
            <a:pPr marL="230188" indent="-230188">
              <a:lnSpc>
                <a:spcPct val="90000"/>
              </a:lnSpc>
              <a:spcBef>
                <a:spcPct val="30000"/>
              </a:spcBef>
              <a:buClr>
                <a:schemeClr val="tx2"/>
              </a:buClr>
              <a:buFont typeface="Wingdings" pitchFamily="2" charset="2"/>
              <a:buChar char="w"/>
            </a:pPr>
            <a:r>
              <a:rPr lang="en-US" sz="2000" dirty="0">
                <a:latin typeface="Arial Narrow" pitchFamily="34" charset="0"/>
              </a:rPr>
              <a:t>All </a:t>
            </a:r>
            <a:r>
              <a:rPr lang="en-US" sz="2000" dirty="0" err="1" smtClean="0">
                <a:latin typeface="Arial Narrow" pitchFamily="34" charset="0"/>
              </a:rPr>
              <a:t>Swi’s</a:t>
            </a:r>
            <a:r>
              <a:rPr lang="en-US" sz="2000" dirty="0" smtClean="0">
                <a:latin typeface="Arial Narrow" pitchFamily="34" charset="0"/>
              </a:rPr>
              <a:t> </a:t>
            </a:r>
            <a:r>
              <a:rPr lang="en-US" sz="2000" dirty="0">
                <a:latin typeface="Arial Narrow" pitchFamily="34" charset="0"/>
              </a:rPr>
              <a:t>share system software </a:t>
            </a:r>
            <a:r>
              <a:rPr lang="en-US" sz="2000" dirty="0" smtClean="0">
                <a:latin typeface="Arial Narrow" pitchFamily="34" charset="0"/>
              </a:rPr>
              <a:t>stack with </a:t>
            </a:r>
            <a:r>
              <a:rPr lang="en-US" sz="2000" dirty="0" err="1" smtClean="0">
                <a:latin typeface="Arial Narrow" pitchFamily="34" charset="0"/>
              </a:rPr>
              <a:t>Hwi’s</a:t>
            </a:r>
            <a:endParaRPr lang="en-US" sz="2000" dirty="0">
              <a:latin typeface="Arial Narrow" pitchFamily="34" charset="0"/>
            </a:endParaRPr>
          </a:p>
        </p:txBody>
      </p:sp>
      <p:sp>
        <p:nvSpPr>
          <p:cNvPr id="13316" name="Text Box 4"/>
          <p:cNvSpPr txBox="1">
            <a:spLocks noChangeArrowheads="1"/>
          </p:cNvSpPr>
          <p:nvPr/>
        </p:nvSpPr>
        <p:spPr bwMode="auto">
          <a:xfrm>
            <a:off x="457200" y="838200"/>
            <a:ext cx="663964" cy="387798"/>
          </a:xfrm>
          <a:prstGeom prst="rect">
            <a:avLst/>
          </a:prstGeom>
          <a:noFill/>
          <a:ln w="12700">
            <a:noFill/>
            <a:miter lim="800000"/>
            <a:headEnd type="none" w="sm" len="sm"/>
            <a:tailEnd type="none" w="sm" len="sm"/>
          </a:ln>
        </p:spPr>
        <p:txBody>
          <a:bodyPr wrap="none">
            <a:spAutoFit/>
          </a:bodyPr>
          <a:lstStyle/>
          <a:p>
            <a:r>
              <a:rPr lang="en-US" dirty="0" err="1" smtClean="0">
                <a:latin typeface="Times New Roman" pitchFamily="18" charset="0"/>
              </a:rPr>
              <a:t>Swi</a:t>
            </a:r>
            <a:endParaRPr lang="en-US" sz="2800" dirty="0">
              <a:latin typeface="Times New Roman" pitchFamily="18" charset="0"/>
            </a:endParaRPr>
          </a:p>
        </p:txBody>
      </p:sp>
      <p:sp>
        <p:nvSpPr>
          <p:cNvPr id="13317" name="Text Box 5"/>
          <p:cNvSpPr txBox="1">
            <a:spLocks noChangeArrowheads="1"/>
          </p:cNvSpPr>
          <p:nvPr/>
        </p:nvSpPr>
        <p:spPr bwMode="auto">
          <a:xfrm>
            <a:off x="2286000" y="794984"/>
            <a:ext cx="1752600" cy="338554"/>
          </a:xfrm>
          <a:prstGeom prst="rect">
            <a:avLst/>
          </a:prstGeom>
          <a:solidFill>
            <a:schemeClr val="bg1">
              <a:lumMod val="95000"/>
            </a:schemeClr>
          </a:solidFill>
          <a:ln w="12700">
            <a:solidFill>
              <a:schemeClr val="tx1"/>
            </a:solidFill>
            <a:miter lim="800000"/>
            <a:headEnd type="none" w="sm" len="sm"/>
            <a:tailEnd type="none" w="sm" len="sm"/>
          </a:ln>
        </p:spPr>
        <p:txBody>
          <a:bodyPr wrap="square">
            <a:spAutoFit/>
          </a:bodyPr>
          <a:lstStyle/>
          <a:p>
            <a:r>
              <a:rPr lang="en-US" sz="2000" dirty="0" err="1" smtClean="0">
                <a:latin typeface="Arial Narrow" pitchFamily="34" charset="0"/>
              </a:rPr>
              <a:t>Swi_post</a:t>
            </a:r>
            <a:r>
              <a:rPr lang="en-US" sz="2000" dirty="0" smtClean="0">
                <a:latin typeface="Arial Narrow" pitchFamily="34" charset="0"/>
              </a:rPr>
              <a:t> (</a:t>
            </a:r>
            <a:r>
              <a:rPr lang="en-US" sz="2000" dirty="0" err="1">
                <a:latin typeface="Arial Narrow" pitchFamily="34" charset="0"/>
              </a:rPr>
              <a:t>S</a:t>
            </a:r>
            <a:r>
              <a:rPr lang="en-US" sz="2000" dirty="0" err="1" smtClean="0">
                <a:latin typeface="Arial Narrow" pitchFamily="34" charset="0"/>
              </a:rPr>
              <a:t>wi</a:t>
            </a:r>
            <a:r>
              <a:rPr lang="en-US" sz="2000" dirty="0" smtClean="0">
                <a:latin typeface="Arial Narrow" pitchFamily="34" charset="0"/>
              </a:rPr>
              <a:t>);</a:t>
            </a:r>
            <a:endParaRPr lang="en-US" dirty="0">
              <a:latin typeface="Arial Narrow" pitchFamily="34" charset="0"/>
            </a:endParaRPr>
          </a:p>
        </p:txBody>
      </p:sp>
      <p:sp>
        <p:nvSpPr>
          <p:cNvPr id="374790" name="Rectangle 6"/>
          <p:cNvSpPr>
            <a:spLocks noChangeArrowheads="1"/>
          </p:cNvSpPr>
          <p:nvPr/>
        </p:nvSpPr>
        <p:spPr bwMode="auto">
          <a:xfrm>
            <a:off x="533400" y="1247775"/>
            <a:ext cx="3276600" cy="312420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74791" name="Line 7"/>
          <p:cNvSpPr>
            <a:spLocks noChangeShapeType="1"/>
          </p:cNvSpPr>
          <p:nvPr/>
        </p:nvSpPr>
        <p:spPr bwMode="auto">
          <a:xfrm flipH="1">
            <a:off x="1828800" y="1412875"/>
            <a:ext cx="1588" cy="2854325"/>
          </a:xfrm>
          <a:prstGeom prst="line">
            <a:avLst/>
          </a:prstGeom>
          <a:noFill/>
          <a:ln w="28575">
            <a:solidFill>
              <a:schemeClr val="tx1"/>
            </a:solidFill>
            <a:round/>
            <a:headEnd type="none" w="sm" len="sm"/>
            <a:tailEnd type="triangle" w="med" len="med"/>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13320" name="Text Box 8"/>
          <p:cNvSpPr txBox="1">
            <a:spLocks noChangeArrowheads="1"/>
          </p:cNvSpPr>
          <p:nvPr/>
        </p:nvSpPr>
        <p:spPr bwMode="auto">
          <a:xfrm>
            <a:off x="2057400" y="1354138"/>
            <a:ext cx="846138" cy="384175"/>
          </a:xfrm>
          <a:prstGeom prst="rect">
            <a:avLst/>
          </a:prstGeom>
          <a:noFill/>
          <a:ln w="12700">
            <a:noFill/>
            <a:miter lim="800000"/>
            <a:headEnd type="none" w="sm" len="sm"/>
            <a:tailEnd type="none" w="sm" len="sm"/>
          </a:ln>
        </p:spPr>
        <p:txBody>
          <a:bodyPr wrap="none">
            <a:spAutoFit/>
          </a:bodyPr>
          <a:lstStyle/>
          <a:p>
            <a:r>
              <a:rPr lang="en-US" dirty="0">
                <a:solidFill>
                  <a:schemeClr val="tx2"/>
                </a:solidFill>
              </a:rPr>
              <a:t>start</a:t>
            </a:r>
            <a:endParaRPr lang="en-US" sz="2800" dirty="0">
              <a:latin typeface="Times New Roman" pitchFamily="18" charset="0"/>
            </a:endParaRPr>
          </a:p>
        </p:txBody>
      </p:sp>
      <p:sp>
        <p:nvSpPr>
          <p:cNvPr id="13321" name="Text Box 9"/>
          <p:cNvSpPr txBox="1">
            <a:spLocks noChangeArrowheads="1"/>
          </p:cNvSpPr>
          <p:nvPr/>
        </p:nvSpPr>
        <p:spPr bwMode="auto">
          <a:xfrm>
            <a:off x="2057400" y="3959225"/>
            <a:ext cx="725488" cy="384175"/>
          </a:xfrm>
          <a:prstGeom prst="rect">
            <a:avLst/>
          </a:prstGeom>
          <a:noFill/>
          <a:ln w="12700">
            <a:noFill/>
            <a:miter lim="800000"/>
            <a:headEnd type="none" w="sm" len="sm"/>
            <a:tailEnd type="none" w="sm" len="sm"/>
          </a:ln>
        </p:spPr>
        <p:txBody>
          <a:bodyPr wrap="none">
            <a:spAutoFit/>
          </a:bodyPr>
          <a:lstStyle/>
          <a:p>
            <a:r>
              <a:rPr lang="en-US">
                <a:solidFill>
                  <a:schemeClr val="tx2"/>
                </a:solidFill>
              </a:rPr>
              <a:t>end</a:t>
            </a:r>
            <a:endParaRPr lang="en-US" sz="2800">
              <a:latin typeface="Times New Roman" pitchFamily="18" charset="0"/>
            </a:endParaRPr>
          </a:p>
        </p:txBody>
      </p:sp>
      <p:sp>
        <p:nvSpPr>
          <p:cNvPr id="13322" name="Text Box 10"/>
          <p:cNvSpPr txBox="1">
            <a:spLocks noChangeArrowheads="1"/>
          </p:cNvSpPr>
          <p:nvPr/>
        </p:nvSpPr>
        <p:spPr bwMode="auto">
          <a:xfrm>
            <a:off x="2209800" y="2417763"/>
            <a:ext cx="1665288" cy="733425"/>
          </a:xfrm>
          <a:prstGeom prst="rect">
            <a:avLst/>
          </a:prstGeom>
          <a:noFill/>
          <a:ln w="12700">
            <a:noFill/>
            <a:miter lim="800000"/>
            <a:headEnd type="none" w="sm" len="sm"/>
            <a:tailEnd type="none" w="sm" len="sm"/>
          </a:ln>
        </p:spPr>
        <p:txBody>
          <a:bodyPr wrap="none">
            <a:spAutoFit/>
          </a:bodyPr>
          <a:lstStyle/>
          <a:p>
            <a:r>
              <a:rPr lang="en-US" sz="2000"/>
              <a:t>“run to</a:t>
            </a:r>
          </a:p>
          <a:p>
            <a:r>
              <a:rPr lang="en-US" sz="2000"/>
              <a:t>completion”</a:t>
            </a:r>
            <a:endParaRPr lang="en-US" sz="2800">
              <a:latin typeface="Times New Roman" pitchFamily="18" charset="0"/>
            </a:endParaRPr>
          </a:p>
        </p:txBody>
      </p:sp>
      <p:sp>
        <p:nvSpPr>
          <p:cNvPr id="13324" name="Text Box 12"/>
          <p:cNvSpPr txBox="1">
            <a:spLocks noChangeArrowheads="1"/>
          </p:cNvSpPr>
          <p:nvPr/>
        </p:nvSpPr>
        <p:spPr bwMode="auto">
          <a:xfrm>
            <a:off x="4770438" y="4514850"/>
            <a:ext cx="4144962" cy="1938992"/>
          </a:xfrm>
          <a:prstGeom prst="rect">
            <a:avLst/>
          </a:prstGeom>
          <a:noFill/>
          <a:ln w="12700">
            <a:noFill/>
            <a:miter lim="800000"/>
            <a:headEnd type="none" w="sm" len="sm"/>
            <a:tailEnd type="none" w="sm" len="sm"/>
          </a:ln>
        </p:spPr>
        <p:txBody>
          <a:bodyPr>
            <a:spAutoFit/>
          </a:bodyPr>
          <a:lstStyle/>
          <a:p>
            <a:pPr marL="230188" indent="-230188">
              <a:lnSpc>
                <a:spcPct val="90000"/>
              </a:lnSpc>
              <a:spcBef>
                <a:spcPct val="30000"/>
              </a:spcBef>
              <a:buClr>
                <a:schemeClr val="tx2"/>
              </a:buClr>
              <a:buFont typeface="Wingdings" pitchFamily="2" charset="2"/>
              <a:buChar char="w"/>
            </a:pPr>
            <a:r>
              <a:rPr lang="en-US" sz="2000" dirty="0">
                <a:latin typeface="Arial Narrow" pitchFamily="34" charset="0"/>
              </a:rPr>
              <a:t>Unblocking triggers </a:t>
            </a:r>
            <a:r>
              <a:rPr lang="en-US" sz="2000" dirty="0" smtClean="0">
                <a:latin typeface="Arial Narrow" pitchFamily="34" charset="0"/>
              </a:rPr>
              <a:t>execution</a:t>
            </a:r>
            <a:br>
              <a:rPr lang="en-US" sz="2000" dirty="0" smtClean="0">
                <a:latin typeface="Arial Narrow" pitchFamily="34" charset="0"/>
              </a:rPr>
            </a:br>
            <a:r>
              <a:rPr lang="en-US" sz="2000" dirty="0" smtClean="0">
                <a:latin typeface="Arial Narrow" pitchFamily="34" charset="0"/>
              </a:rPr>
              <a:t>(also could be mailbox, events, etc.)</a:t>
            </a:r>
            <a:endParaRPr lang="en-US" sz="2000" dirty="0">
              <a:latin typeface="Arial Narrow" pitchFamily="34" charset="0"/>
            </a:endParaRPr>
          </a:p>
          <a:p>
            <a:pPr marL="230188" indent="-230188">
              <a:lnSpc>
                <a:spcPct val="90000"/>
              </a:lnSpc>
              <a:spcBef>
                <a:spcPct val="30000"/>
              </a:spcBef>
              <a:buClr>
                <a:schemeClr val="tx2"/>
              </a:buClr>
              <a:buFont typeface="Wingdings" pitchFamily="2" charset="2"/>
              <a:buChar char="w"/>
            </a:pPr>
            <a:r>
              <a:rPr lang="en-US" sz="2000" dirty="0">
                <a:latin typeface="Arial Narrow" pitchFamily="34" charset="0"/>
              </a:rPr>
              <a:t>Each </a:t>
            </a:r>
            <a:r>
              <a:rPr lang="en-US" sz="2000" u="sng" dirty="0" smtClean="0">
                <a:latin typeface="Arial Narrow" pitchFamily="34" charset="0"/>
              </a:rPr>
              <a:t>Task</a:t>
            </a:r>
            <a:r>
              <a:rPr lang="en-US" sz="2000" dirty="0" smtClean="0">
                <a:latin typeface="Arial Narrow" pitchFamily="34" charset="0"/>
              </a:rPr>
              <a:t> </a:t>
            </a:r>
            <a:r>
              <a:rPr lang="en-US" sz="2000" dirty="0">
                <a:latin typeface="Arial Narrow" pitchFamily="34" charset="0"/>
              </a:rPr>
              <a:t>has its own stack, which allows them to pause (i.e. block)</a:t>
            </a:r>
          </a:p>
          <a:p>
            <a:pPr marL="230188" indent="-230188">
              <a:lnSpc>
                <a:spcPct val="90000"/>
              </a:lnSpc>
              <a:spcBef>
                <a:spcPct val="30000"/>
              </a:spcBef>
              <a:buClr>
                <a:schemeClr val="tx2"/>
              </a:buClr>
              <a:buFont typeface="Wingdings" pitchFamily="2" charset="2"/>
              <a:buChar char="w"/>
            </a:pPr>
            <a:r>
              <a:rPr lang="en-US" sz="2000" dirty="0">
                <a:solidFill>
                  <a:schemeClr val="tx2"/>
                </a:solidFill>
                <a:latin typeface="Arial Narrow" pitchFamily="34" charset="0"/>
              </a:rPr>
              <a:t>Topology: prologue, loop,</a:t>
            </a:r>
            <a:br>
              <a:rPr lang="en-US" sz="2000" dirty="0">
                <a:solidFill>
                  <a:schemeClr val="tx2"/>
                </a:solidFill>
                <a:latin typeface="Arial Narrow" pitchFamily="34" charset="0"/>
              </a:rPr>
            </a:br>
            <a:r>
              <a:rPr lang="en-US" sz="2000" dirty="0">
                <a:solidFill>
                  <a:schemeClr val="tx2"/>
                </a:solidFill>
                <a:latin typeface="Arial Narrow" pitchFamily="34" charset="0"/>
              </a:rPr>
              <a:t>epilogue…</a:t>
            </a:r>
          </a:p>
        </p:txBody>
      </p:sp>
      <p:sp>
        <p:nvSpPr>
          <p:cNvPr id="374797" name="Rectangle 13"/>
          <p:cNvSpPr>
            <a:spLocks noChangeArrowheads="1"/>
          </p:cNvSpPr>
          <p:nvPr/>
        </p:nvSpPr>
        <p:spPr bwMode="auto">
          <a:xfrm>
            <a:off x="6400800" y="2057400"/>
            <a:ext cx="304800" cy="304800"/>
          </a:xfrm>
          <a:prstGeom prst="rect">
            <a:avLst/>
          </a:prstGeom>
          <a:solidFill>
            <a:schemeClr val="accent1"/>
          </a:solidFill>
          <a:ln w="12700">
            <a:no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74798" name="Rectangle 14"/>
          <p:cNvSpPr>
            <a:spLocks noChangeArrowheads="1"/>
          </p:cNvSpPr>
          <p:nvPr/>
        </p:nvSpPr>
        <p:spPr bwMode="auto">
          <a:xfrm>
            <a:off x="4800600" y="1295400"/>
            <a:ext cx="3886200" cy="3092450"/>
          </a:xfrm>
          <a:prstGeom prst="rect">
            <a:avLst/>
          </a:prstGeom>
          <a:solidFill>
            <a:schemeClr val="accent1"/>
          </a:solidFill>
          <a:ln w="12700">
            <a:solidFill>
              <a:schemeClr val="tx1"/>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13327" name="Text Box 15"/>
          <p:cNvSpPr txBox="1">
            <a:spLocks noChangeArrowheads="1"/>
          </p:cNvSpPr>
          <p:nvPr/>
        </p:nvSpPr>
        <p:spPr bwMode="auto">
          <a:xfrm>
            <a:off x="4876800" y="838200"/>
            <a:ext cx="807209" cy="387798"/>
          </a:xfrm>
          <a:prstGeom prst="rect">
            <a:avLst/>
          </a:prstGeom>
          <a:noFill/>
          <a:ln w="12700">
            <a:noFill/>
            <a:miter lim="800000"/>
            <a:headEnd type="none" w="sm" len="sm"/>
            <a:tailEnd type="none" w="sm" len="sm"/>
          </a:ln>
        </p:spPr>
        <p:txBody>
          <a:bodyPr wrap="none">
            <a:spAutoFit/>
          </a:bodyPr>
          <a:lstStyle/>
          <a:p>
            <a:r>
              <a:rPr lang="en-US" dirty="0" smtClean="0">
                <a:latin typeface="Times New Roman" pitchFamily="18" charset="0"/>
              </a:rPr>
              <a:t>Task</a:t>
            </a:r>
            <a:endParaRPr lang="en-US" sz="2800" dirty="0">
              <a:latin typeface="Times New Roman" pitchFamily="18" charset="0"/>
            </a:endParaRPr>
          </a:p>
        </p:txBody>
      </p:sp>
      <p:grpSp>
        <p:nvGrpSpPr>
          <p:cNvPr id="2" name="Group 16"/>
          <p:cNvGrpSpPr>
            <a:grpSpLocks/>
          </p:cNvGrpSpPr>
          <p:nvPr/>
        </p:nvGrpSpPr>
        <p:grpSpPr bwMode="auto">
          <a:xfrm>
            <a:off x="4953000" y="1503363"/>
            <a:ext cx="1143000" cy="2743200"/>
            <a:chOff x="3312" y="1008"/>
            <a:chExt cx="720" cy="2160"/>
          </a:xfrm>
        </p:grpSpPr>
        <p:sp>
          <p:nvSpPr>
            <p:cNvPr id="374801" name="Line 17"/>
            <p:cNvSpPr>
              <a:spLocks noChangeShapeType="1"/>
            </p:cNvSpPr>
            <p:nvPr/>
          </p:nvSpPr>
          <p:spPr bwMode="auto">
            <a:xfrm>
              <a:off x="4032" y="1921"/>
              <a:ext cx="0" cy="1250"/>
            </a:xfrm>
            <a:prstGeom prst="line">
              <a:avLst/>
            </a:prstGeom>
            <a:noFill/>
            <a:ln w="28575">
              <a:solidFill>
                <a:schemeClr val="tx1"/>
              </a:solidFill>
              <a:round/>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74802" name="Line 18"/>
            <p:cNvSpPr>
              <a:spLocks noChangeShapeType="1"/>
            </p:cNvSpPr>
            <p:nvPr/>
          </p:nvSpPr>
          <p:spPr bwMode="auto">
            <a:xfrm flipH="1">
              <a:off x="3312" y="3168"/>
              <a:ext cx="720" cy="0"/>
            </a:xfrm>
            <a:prstGeom prst="line">
              <a:avLst/>
            </a:prstGeom>
            <a:noFill/>
            <a:ln w="28575">
              <a:solidFill>
                <a:schemeClr val="tx1"/>
              </a:solidFill>
              <a:round/>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74803" name="Line 19"/>
            <p:cNvSpPr>
              <a:spLocks noChangeShapeType="1"/>
            </p:cNvSpPr>
            <p:nvPr/>
          </p:nvSpPr>
          <p:spPr bwMode="auto">
            <a:xfrm flipV="1">
              <a:off x="3312" y="1008"/>
              <a:ext cx="0" cy="2160"/>
            </a:xfrm>
            <a:prstGeom prst="line">
              <a:avLst/>
            </a:prstGeom>
            <a:noFill/>
            <a:ln w="28575">
              <a:solidFill>
                <a:schemeClr val="tx1"/>
              </a:solidFill>
              <a:round/>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74804" name="Line 20"/>
            <p:cNvSpPr>
              <a:spLocks noChangeShapeType="1"/>
            </p:cNvSpPr>
            <p:nvPr/>
          </p:nvSpPr>
          <p:spPr bwMode="auto">
            <a:xfrm>
              <a:off x="3312" y="1008"/>
              <a:ext cx="720" cy="0"/>
            </a:xfrm>
            <a:prstGeom prst="line">
              <a:avLst/>
            </a:prstGeom>
            <a:noFill/>
            <a:ln w="28575">
              <a:solidFill>
                <a:schemeClr val="tx1"/>
              </a:solidFill>
              <a:round/>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74805" name="Line 21"/>
            <p:cNvSpPr>
              <a:spLocks noChangeShapeType="1"/>
            </p:cNvSpPr>
            <p:nvPr/>
          </p:nvSpPr>
          <p:spPr bwMode="auto">
            <a:xfrm>
              <a:off x="4032" y="1008"/>
              <a:ext cx="0" cy="193"/>
            </a:xfrm>
            <a:prstGeom prst="line">
              <a:avLst/>
            </a:prstGeom>
            <a:noFill/>
            <a:ln w="28575">
              <a:solidFill>
                <a:schemeClr val="tx1"/>
              </a:solidFill>
              <a:round/>
              <a:headEnd type="none" w="sm" len="sm"/>
              <a:tailEnd type="triangle" w="med" len="med"/>
            </a:ln>
            <a:effectLst/>
          </p:spPr>
          <p:txBody>
            <a:bodyPr wrap="none" anchor="ctr"/>
            <a:lstStyle/>
            <a:p>
              <a:pPr>
                <a:defRPr/>
              </a:pPr>
              <a:endParaRPr lang="en-US">
                <a:effectLst>
                  <a:outerShdw blurRad="38100" dist="38100" dir="2700000" algn="tl">
                    <a:srgbClr val="000000">
                      <a:alpha val="43137"/>
                    </a:srgbClr>
                  </a:outerShdw>
                </a:effectLst>
              </a:endParaRPr>
            </a:p>
          </p:txBody>
        </p:sp>
      </p:grpSp>
      <p:sp>
        <p:nvSpPr>
          <p:cNvPr id="13329" name="Text Box 22"/>
          <p:cNvSpPr txBox="1">
            <a:spLocks noChangeArrowheads="1"/>
          </p:cNvSpPr>
          <p:nvPr/>
        </p:nvSpPr>
        <p:spPr bwMode="auto">
          <a:xfrm>
            <a:off x="6156325" y="2917825"/>
            <a:ext cx="846138" cy="384175"/>
          </a:xfrm>
          <a:prstGeom prst="rect">
            <a:avLst/>
          </a:prstGeom>
          <a:noFill/>
          <a:ln w="12700">
            <a:noFill/>
            <a:miter lim="800000"/>
            <a:headEnd type="none" w="sm" len="sm"/>
            <a:tailEnd type="none" w="sm" len="sm"/>
          </a:ln>
        </p:spPr>
        <p:txBody>
          <a:bodyPr wrap="none">
            <a:spAutoFit/>
          </a:bodyPr>
          <a:lstStyle/>
          <a:p>
            <a:r>
              <a:rPr lang="en-US">
                <a:solidFill>
                  <a:schemeClr val="tx2"/>
                </a:solidFill>
              </a:rPr>
              <a:t>start</a:t>
            </a:r>
            <a:endParaRPr lang="en-US" sz="2800">
              <a:latin typeface="Times New Roman" pitchFamily="18" charset="0"/>
            </a:endParaRPr>
          </a:p>
        </p:txBody>
      </p:sp>
      <p:sp>
        <p:nvSpPr>
          <p:cNvPr id="13330" name="Text Box 23"/>
          <p:cNvSpPr txBox="1">
            <a:spLocks noChangeArrowheads="1"/>
          </p:cNvSpPr>
          <p:nvPr/>
        </p:nvSpPr>
        <p:spPr bwMode="auto">
          <a:xfrm>
            <a:off x="6132513" y="3862388"/>
            <a:ext cx="725487" cy="384175"/>
          </a:xfrm>
          <a:prstGeom prst="rect">
            <a:avLst/>
          </a:prstGeom>
          <a:noFill/>
          <a:ln w="12700">
            <a:noFill/>
            <a:miter lim="800000"/>
            <a:headEnd type="none" w="sm" len="sm"/>
            <a:tailEnd type="none" w="sm" len="sm"/>
          </a:ln>
        </p:spPr>
        <p:txBody>
          <a:bodyPr wrap="none">
            <a:spAutoFit/>
          </a:bodyPr>
          <a:lstStyle/>
          <a:p>
            <a:r>
              <a:rPr lang="en-US">
                <a:solidFill>
                  <a:schemeClr val="tx2"/>
                </a:solidFill>
              </a:rPr>
              <a:t>end</a:t>
            </a:r>
            <a:endParaRPr lang="en-US" sz="2800">
              <a:latin typeface="Times New Roman" pitchFamily="18" charset="0"/>
            </a:endParaRPr>
          </a:p>
        </p:txBody>
      </p:sp>
      <p:sp>
        <p:nvSpPr>
          <p:cNvPr id="13331" name="Text Box 24"/>
          <p:cNvSpPr txBox="1">
            <a:spLocks noChangeArrowheads="1"/>
          </p:cNvSpPr>
          <p:nvPr/>
        </p:nvSpPr>
        <p:spPr bwMode="auto">
          <a:xfrm>
            <a:off x="7491412" y="2210417"/>
            <a:ext cx="933450" cy="336550"/>
          </a:xfrm>
          <a:prstGeom prst="rect">
            <a:avLst/>
          </a:prstGeom>
          <a:noFill/>
          <a:ln w="12700">
            <a:noFill/>
            <a:miter lim="800000"/>
            <a:headEnd type="none" w="sm" len="sm"/>
            <a:tailEnd type="none" w="sm" len="sm"/>
          </a:ln>
        </p:spPr>
        <p:txBody>
          <a:bodyPr wrap="none">
            <a:spAutoFit/>
          </a:bodyPr>
          <a:lstStyle/>
          <a:p>
            <a:pPr algn="ctr"/>
            <a:r>
              <a:rPr lang="en-US" sz="2000">
                <a:solidFill>
                  <a:schemeClr val="tx2"/>
                </a:solidFill>
              </a:rPr>
              <a:t>Pause</a:t>
            </a:r>
            <a:endParaRPr lang="en-US">
              <a:latin typeface="Times New Roman" pitchFamily="18" charset="0"/>
            </a:endParaRPr>
          </a:p>
        </p:txBody>
      </p:sp>
      <p:sp>
        <p:nvSpPr>
          <p:cNvPr id="13332" name="Text Box 25"/>
          <p:cNvSpPr txBox="1">
            <a:spLocks noChangeArrowheads="1"/>
          </p:cNvSpPr>
          <p:nvPr/>
        </p:nvSpPr>
        <p:spPr bwMode="auto">
          <a:xfrm>
            <a:off x="5995920" y="837430"/>
            <a:ext cx="2614680" cy="338554"/>
          </a:xfrm>
          <a:prstGeom prst="rect">
            <a:avLst/>
          </a:prstGeom>
          <a:solidFill>
            <a:schemeClr val="bg1">
              <a:lumMod val="95000"/>
            </a:schemeClr>
          </a:solidFill>
          <a:ln w="12700">
            <a:solidFill>
              <a:schemeClr val="tx1"/>
            </a:solidFill>
            <a:miter lim="800000"/>
            <a:headEnd type="none" w="sm" len="sm"/>
            <a:tailEnd type="none" w="sm" len="sm"/>
          </a:ln>
        </p:spPr>
        <p:txBody>
          <a:bodyPr wrap="square">
            <a:spAutoFit/>
          </a:bodyPr>
          <a:lstStyle/>
          <a:p>
            <a:r>
              <a:rPr lang="en-US" sz="2000" dirty="0" err="1" smtClean="0">
                <a:latin typeface="Arial Narrow" pitchFamily="34" charset="0"/>
              </a:rPr>
              <a:t>Semaphore_post</a:t>
            </a:r>
            <a:r>
              <a:rPr lang="en-US" sz="2000" dirty="0" smtClean="0">
                <a:latin typeface="Arial Narrow" pitchFamily="34" charset="0"/>
              </a:rPr>
              <a:t> (</a:t>
            </a:r>
            <a:r>
              <a:rPr lang="en-US" sz="2000" dirty="0" err="1" smtClean="0">
                <a:latin typeface="Arial Narrow" pitchFamily="34" charset="0"/>
              </a:rPr>
              <a:t>Sem</a:t>
            </a:r>
            <a:r>
              <a:rPr lang="en-US" sz="2000" dirty="0" smtClean="0">
                <a:latin typeface="Arial Narrow" pitchFamily="34" charset="0"/>
              </a:rPr>
              <a:t>);</a:t>
            </a:r>
            <a:endParaRPr lang="en-US" dirty="0">
              <a:latin typeface="Arial Narrow" pitchFamily="34" charset="0"/>
            </a:endParaRPr>
          </a:p>
        </p:txBody>
      </p:sp>
      <p:cxnSp>
        <p:nvCxnSpPr>
          <p:cNvPr id="13333" name="AutoShape 26"/>
          <p:cNvCxnSpPr>
            <a:cxnSpLocks noChangeShapeType="1"/>
            <a:stCxn id="13332" idx="2"/>
          </p:cNvCxnSpPr>
          <p:nvPr/>
        </p:nvCxnSpPr>
        <p:spPr bwMode="auto">
          <a:xfrm rot="5400000">
            <a:off x="6525625" y="1203563"/>
            <a:ext cx="805215" cy="750057"/>
          </a:xfrm>
          <a:prstGeom prst="curvedConnector3">
            <a:avLst>
              <a:gd name="adj1" fmla="val 50000"/>
            </a:avLst>
          </a:prstGeom>
          <a:noFill/>
          <a:ln w="28575">
            <a:solidFill>
              <a:schemeClr val="tx2"/>
            </a:solidFill>
            <a:round/>
            <a:headEnd type="none" w="med" len="med"/>
            <a:tailEnd type="arrow" w="med" len="med"/>
          </a:ln>
        </p:spPr>
      </p:cxnSp>
      <p:cxnSp>
        <p:nvCxnSpPr>
          <p:cNvPr id="13334" name="AutoShape 27"/>
          <p:cNvCxnSpPr>
            <a:cxnSpLocks noChangeShapeType="1"/>
            <a:endCxn id="13331" idx="1"/>
          </p:cNvCxnSpPr>
          <p:nvPr/>
        </p:nvCxnSpPr>
        <p:spPr bwMode="auto">
          <a:xfrm>
            <a:off x="7180262" y="2378692"/>
            <a:ext cx="311150" cy="0"/>
          </a:xfrm>
          <a:prstGeom prst="straightConnector1">
            <a:avLst/>
          </a:prstGeom>
          <a:noFill/>
          <a:ln w="12700">
            <a:solidFill>
              <a:schemeClr val="tx1"/>
            </a:solidFill>
            <a:round/>
            <a:headEnd type="none" w="sm" len="sm"/>
            <a:tailEnd type="triangle" w="sm" len="sm"/>
          </a:ln>
        </p:spPr>
      </p:cxnSp>
      <p:sp>
        <p:nvSpPr>
          <p:cNvPr id="13335" name="Text Box 28"/>
          <p:cNvSpPr txBox="1">
            <a:spLocks noChangeArrowheads="1"/>
          </p:cNvSpPr>
          <p:nvPr/>
        </p:nvSpPr>
        <p:spPr bwMode="auto">
          <a:xfrm>
            <a:off x="7304087" y="2546967"/>
            <a:ext cx="1306513" cy="581025"/>
          </a:xfrm>
          <a:prstGeom prst="rect">
            <a:avLst/>
          </a:prstGeom>
          <a:noFill/>
          <a:ln w="12700">
            <a:noFill/>
            <a:miter lim="800000"/>
            <a:headEnd type="none" w="sm" len="sm"/>
            <a:tailEnd type="none" w="sm" len="sm"/>
          </a:ln>
        </p:spPr>
        <p:txBody>
          <a:bodyPr wrap="none">
            <a:spAutoFit/>
          </a:bodyPr>
          <a:lstStyle/>
          <a:p>
            <a:pPr algn="ctr"/>
            <a:r>
              <a:rPr lang="en-US" sz="2000" b="0"/>
              <a:t>(blocked</a:t>
            </a:r>
            <a:br>
              <a:rPr lang="en-US" sz="2000" b="0"/>
            </a:br>
            <a:r>
              <a:rPr lang="en-US" sz="2000" b="0"/>
              <a:t>       state)</a:t>
            </a:r>
            <a:endParaRPr lang="en-US" sz="2000" b="0">
              <a:latin typeface="Times New Roman" pitchFamily="18" charset="0"/>
            </a:endParaRPr>
          </a:p>
        </p:txBody>
      </p:sp>
      <p:sp>
        <p:nvSpPr>
          <p:cNvPr id="13336" name="AutoShape 29"/>
          <p:cNvSpPr>
            <a:spLocks noChangeArrowheads="1"/>
          </p:cNvSpPr>
          <p:nvPr/>
        </p:nvSpPr>
        <p:spPr bwMode="auto">
          <a:xfrm>
            <a:off x="5072416" y="1752600"/>
            <a:ext cx="2057400" cy="1219200"/>
          </a:xfrm>
          <a:prstGeom prst="flowChartDecision">
            <a:avLst/>
          </a:prstGeom>
          <a:solidFill>
            <a:schemeClr val="accent2"/>
          </a:solidFill>
          <a:ln w="12700">
            <a:solidFill>
              <a:schemeClr val="tx1"/>
            </a:solidFill>
            <a:miter lim="800000"/>
            <a:headEnd type="none" w="sm" len="sm"/>
            <a:tailEnd type="none" w="sm" len="sm"/>
          </a:ln>
        </p:spPr>
        <p:txBody>
          <a:bodyPr wrap="none" anchor="ctr"/>
          <a:lstStyle/>
          <a:p>
            <a:pPr algn="ctr"/>
            <a:r>
              <a:rPr lang="en-US" sz="1800" dirty="0" err="1" smtClean="0">
                <a:latin typeface="Arial Narrow" pitchFamily="34" charset="0"/>
              </a:rPr>
              <a:t>Semaphore_pend</a:t>
            </a:r>
            <a:endParaRPr lang="en-US" sz="1800" dirty="0">
              <a:latin typeface="Arial Narrow" pitchFamily="34" charset="0"/>
            </a:endParaRPr>
          </a:p>
        </p:txBody>
      </p:sp>
      <p:sp>
        <p:nvSpPr>
          <p:cNvPr id="33"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34</a:t>
            </a:r>
            <a:endParaRPr lang="en-US" sz="1000" b="0" dirty="0" smtClean="0">
              <a:solidFill>
                <a:schemeClr val="tx2"/>
              </a:solidFill>
              <a:effectLst/>
              <a:latin typeface="Arial"/>
            </a:endParaRPr>
          </a:p>
        </p:txBody>
      </p:sp>
      <p:pic>
        <p:nvPicPr>
          <p:cNvPr id="34"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cxnSp>
        <p:nvCxnSpPr>
          <p:cNvPr id="36" name="Straight Arrow Connector 35"/>
          <p:cNvCxnSpPr>
            <a:endCxn id="13320" idx="3"/>
          </p:cNvCxnSpPr>
          <p:nvPr/>
        </p:nvCxnSpPr>
        <p:spPr bwMode="auto">
          <a:xfrm rot="5400000">
            <a:off x="2850356" y="1196182"/>
            <a:ext cx="403226" cy="296862"/>
          </a:xfrm>
          <a:prstGeom prst="straightConnector1">
            <a:avLst/>
          </a:prstGeom>
          <a:solidFill>
            <a:schemeClr val="accent1"/>
          </a:solidFill>
          <a:ln w="28575" cap="flat" cmpd="sng" algn="ctr">
            <a:solidFill>
              <a:schemeClr val="tx2"/>
            </a:solidFill>
            <a:prstDash val="solid"/>
            <a:round/>
            <a:headEnd type="none" w="sm" len="sm"/>
            <a:tailEnd type="arrow"/>
          </a:ln>
          <a:effectLst/>
        </p:spPr>
      </p:cxnSp>
      <p:sp>
        <p:nvSpPr>
          <p:cNvPr id="32" name="Rectangle 31"/>
          <p:cNvSpPr/>
          <p:nvPr/>
        </p:nvSpPr>
        <p:spPr bwMode="auto">
          <a:xfrm>
            <a:off x="228600" y="2209800"/>
            <a:ext cx="1295400" cy="1600200"/>
          </a:xfrm>
          <a:prstGeom prst="rect">
            <a:avLst/>
          </a:prstGeom>
          <a:solidFill>
            <a:schemeClr val="accent1">
              <a:lumMod val="75000"/>
            </a:schemeClr>
          </a:solidFill>
          <a:ln w="19050" cap="flat" cmpd="sng" algn="ctr">
            <a:solidFill>
              <a:schemeClr val="tx1"/>
            </a:solidFill>
            <a:prstDash val="solid"/>
            <a:round/>
            <a:headEnd type="none" w="sm" len="sm"/>
            <a:tailEnd type="none" w="sm" len="sm"/>
          </a:ln>
          <a:effectLst>
            <a:outerShdw blurRad="50800" dist="76200" dir="2700000" algn="tl"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80000"/>
              </a:lnSpc>
              <a:spcBef>
                <a:spcPct val="50000"/>
              </a:spcBef>
              <a:spcAft>
                <a:spcPct val="0"/>
              </a:spcAft>
              <a:buClrTx/>
              <a:buSzTx/>
              <a:buFontTx/>
              <a:buNone/>
              <a:tabLst/>
            </a:pPr>
            <a:r>
              <a:rPr kumimoji="0" lang="en-US" b="0" i="0" u="none" strike="noStrike" cap="none" normalizeH="0" baseline="0" dirty="0" smtClean="0">
                <a:ln>
                  <a:noFill/>
                </a:ln>
                <a:solidFill>
                  <a:schemeClr val="dk1"/>
                </a:solidFill>
                <a:effectLst/>
                <a:latin typeface="Arial Narrow" pitchFamily="34" charset="0"/>
              </a:rPr>
              <a:t>System</a:t>
            </a:r>
            <a:r>
              <a:rPr lang="en-US" b="0" dirty="0" smtClean="0">
                <a:solidFill>
                  <a:schemeClr val="dk1"/>
                </a:solidFill>
                <a:latin typeface="Arial Narrow" pitchFamily="34" charset="0"/>
              </a:rPr>
              <a:t/>
            </a:r>
            <a:br>
              <a:rPr lang="en-US" b="0" dirty="0" smtClean="0">
                <a:solidFill>
                  <a:schemeClr val="dk1"/>
                </a:solidFill>
                <a:latin typeface="Arial Narrow" pitchFamily="34" charset="0"/>
              </a:rPr>
            </a:br>
            <a:r>
              <a:rPr lang="en-US" b="0" dirty="0" smtClean="0">
                <a:solidFill>
                  <a:schemeClr val="dk1"/>
                </a:solidFill>
                <a:latin typeface="Arial Narrow" pitchFamily="34" charset="0"/>
              </a:rPr>
              <a:t>Stack</a:t>
            </a:r>
          </a:p>
          <a:p>
            <a:pPr marL="0" marR="0" indent="0" algn="ctr" defTabSz="914400" rtl="0" eaLnBrk="0" fontAlgn="base" latinLnBrk="0" hangingPunct="0">
              <a:lnSpc>
                <a:spcPct val="80000"/>
              </a:lnSpc>
              <a:spcBef>
                <a:spcPct val="50000"/>
              </a:spcBef>
              <a:spcAft>
                <a:spcPct val="0"/>
              </a:spcAft>
              <a:buClrTx/>
              <a:buSzTx/>
              <a:buFontTx/>
              <a:buNone/>
              <a:tabLst/>
            </a:pPr>
            <a:r>
              <a:rPr kumimoji="0" lang="en-US" b="0" i="0" u="none" strike="noStrike" cap="none" normalizeH="0" baseline="0" dirty="0" smtClean="0">
                <a:ln>
                  <a:noFill/>
                </a:ln>
                <a:solidFill>
                  <a:schemeClr val="dk1"/>
                </a:solidFill>
                <a:effectLst/>
                <a:latin typeface="Arial Narrow" pitchFamily="34" charset="0"/>
              </a:rPr>
              <a:t>(</a:t>
            </a:r>
            <a:r>
              <a:rPr kumimoji="0" lang="en-US" b="0" i="0" u="none" strike="noStrike" cap="none" normalizeH="0" baseline="0" dirty="0" err="1" smtClean="0">
                <a:ln>
                  <a:noFill/>
                </a:ln>
                <a:solidFill>
                  <a:schemeClr val="dk1"/>
                </a:solidFill>
                <a:effectLst/>
                <a:latin typeface="Arial Narrow" pitchFamily="34" charset="0"/>
              </a:rPr>
              <a:t>Hwi</a:t>
            </a:r>
            <a:r>
              <a:rPr kumimoji="0" lang="en-US" b="0" i="0" u="none" strike="noStrike" cap="none" normalizeH="0" baseline="0" dirty="0" smtClean="0">
                <a:ln>
                  <a:noFill/>
                </a:ln>
                <a:solidFill>
                  <a:schemeClr val="dk1"/>
                </a:solidFill>
                <a:effectLst/>
                <a:latin typeface="Arial Narrow" pitchFamily="34" charset="0"/>
              </a:rPr>
              <a:t>/</a:t>
            </a:r>
            <a:r>
              <a:rPr kumimoji="0" lang="en-US" b="0" i="0" u="none" strike="noStrike" cap="none" normalizeH="0" baseline="0" dirty="0" err="1" smtClean="0">
                <a:ln>
                  <a:noFill/>
                </a:ln>
                <a:solidFill>
                  <a:schemeClr val="dk1"/>
                </a:solidFill>
                <a:effectLst/>
                <a:latin typeface="Arial Narrow" pitchFamily="34" charset="0"/>
              </a:rPr>
              <a:t>Swi</a:t>
            </a:r>
            <a:r>
              <a:rPr kumimoji="0" lang="en-US" b="0" i="0" u="none" strike="noStrike" cap="none" normalizeH="0" baseline="0" dirty="0" smtClean="0">
                <a:ln>
                  <a:noFill/>
                </a:ln>
                <a:solidFill>
                  <a:schemeClr val="dk1"/>
                </a:solidFill>
                <a:effectLst/>
                <a:latin typeface="Arial Narrow" pitchFamily="34" charset="0"/>
              </a:rPr>
              <a:t>)</a:t>
            </a:r>
          </a:p>
        </p:txBody>
      </p:sp>
      <p:sp>
        <p:nvSpPr>
          <p:cNvPr id="35" name="Rectangle 34"/>
          <p:cNvSpPr/>
          <p:nvPr/>
        </p:nvSpPr>
        <p:spPr bwMode="auto">
          <a:xfrm>
            <a:off x="7799696" y="3200400"/>
            <a:ext cx="1143000" cy="1295400"/>
          </a:xfrm>
          <a:prstGeom prst="rect">
            <a:avLst/>
          </a:prstGeom>
          <a:solidFill>
            <a:schemeClr val="accent1">
              <a:lumMod val="75000"/>
            </a:schemeClr>
          </a:solidFill>
          <a:ln w="19050" cap="flat" cmpd="sng" algn="ctr">
            <a:solidFill>
              <a:schemeClr val="tx1"/>
            </a:solidFill>
            <a:prstDash val="solid"/>
            <a:round/>
            <a:headEnd type="none" w="sm" len="sm"/>
            <a:tailEnd type="none" w="sm" len="sm"/>
          </a:ln>
          <a:effectLst>
            <a:outerShdw blurRad="50800" dist="76200" dir="2700000" algn="tl" rotWithShape="0">
              <a:prstClr val="black">
                <a:alpha val="40000"/>
              </a:prstClr>
            </a:outerShdw>
          </a:effectLst>
        </p:spPr>
        <p:txBody>
          <a:bodyPr vert="horz" wrap="square" lIns="91440" tIns="45720" rIns="91440" bIns="45720" numCol="1" rtlCol="0" anchor="ctr" anchorCtr="0" compatLnSpc="1">
            <a:prstTxWarp prst="textNoShape">
              <a:avLst/>
            </a:prstTxWarp>
          </a:bodyPr>
          <a:lstStyle/>
          <a:p>
            <a:pPr marL="0" marR="0" indent="0" algn="ctr" defTabSz="914400" rtl="0" eaLnBrk="0" fontAlgn="base" latinLnBrk="0" hangingPunct="0">
              <a:lnSpc>
                <a:spcPct val="80000"/>
              </a:lnSpc>
              <a:spcBef>
                <a:spcPct val="50000"/>
              </a:spcBef>
              <a:spcAft>
                <a:spcPct val="0"/>
              </a:spcAft>
              <a:buClrTx/>
              <a:buSzTx/>
              <a:buFontTx/>
              <a:buNone/>
              <a:tabLst/>
            </a:pPr>
            <a:r>
              <a:rPr kumimoji="0" lang="en-US" b="0" i="0" u="none" strike="noStrike" cap="none" normalizeH="0" baseline="0" dirty="0" smtClean="0">
                <a:ln>
                  <a:noFill/>
                </a:ln>
                <a:solidFill>
                  <a:schemeClr val="dk1"/>
                </a:solidFill>
                <a:effectLst/>
                <a:latin typeface="Arial Narrow" pitchFamily="34" charset="0"/>
              </a:rPr>
              <a:t>Private</a:t>
            </a:r>
            <a:r>
              <a:rPr lang="en-US" b="0" dirty="0" smtClean="0">
                <a:solidFill>
                  <a:schemeClr val="dk1"/>
                </a:solidFill>
                <a:latin typeface="Arial Narrow" pitchFamily="34" charset="0"/>
              </a:rPr>
              <a:t/>
            </a:r>
            <a:br>
              <a:rPr lang="en-US" b="0" dirty="0" smtClean="0">
                <a:solidFill>
                  <a:schemeClr val="dk1"/>
                </a:solidFill>
                <a:latin typeface="Arial Narrow" pitchFamily="34" charset="0"/>
              </a:rPr>
            </a:br>
            <a:r>
              <a:rPr lang="en-US" b="0" dirty="0" smtClean="0">
                <a:solidFill>
                  <a:schemeClr val="dk1"/>
                </a:solidFill>
                <a:latin typeface="Arial Narrow" pitchFamily="34" charset="0"/>
              </a:rPr>
              <a:t>Stack</a:t>
            </a:r>
          </a:p>
          <a:p>
            <a:pPr marL="0" marR="0" indent="0" algn="ctr" defTabSz="914400" rtl="0" eaLnBrk="0" fontAlgn="base" latinLnBrk="0" hangingPunct="0">
              <a:lnSpc>
                <a:spcPct val="80000"/>
              </a:lnSpc>
              <a:spcBef>
                <a:spcPct val="50000"/>
              </a:spcBef>
              <a:spcAft>
                <a:spcPct val="0"/>
              </a:spcAft>
              <a:buClrTx/>
              <a:buSzTx/>
              <a:buFontTx/>
              <a:buNone/>
              <a:tabLst/>
            </a:pPr>
            <a:r>
              <a:rPr kumimoji="0" lang="en-US" b="0" i="0" u="none" strike="noStrike" cap="none" normalizeH="0" baseline="0" dirty="0" smtClean="0">
                <a:ln>
                  <a:noFill/>
                </a:ln>
                <a:solidFill>
                  <a:schemeClr val="dk1"/>
                </a:solidFill>
                <a:effectLst/>
                <a:latin typeface="Arial Narrow" pitchFamily="34" charset="0"/>
              </a:rPr>
              <a:t>(Task)</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7"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8" action="ppaction://hlinksldjump"/>
          </p:cNvPr>
          <p:cNvSpPr txBox="1">
            <a:spLocks noChangeArrowheads="1"/>
          </p:cNvSpPr>
          <p:nvPr>
            <p:custDataLst>
              <p:tags r:id="rId3"/>
            </p:custDataLst>
          </p:nvPr>
        </p:nvSpPr>
        <p:spPr bwMode="auto">
          <a:xfrm>
            <a:off x="323850" y="72074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4">
            <a:hlinkClick r:id="rId19" action="ppaction://hlinksldjump"/>
          </p:cNvPr>
          <p:cNvSpPr txBox="1">
            <a:spLocks noChangeArrowheads="1"/>
          </p:cNvSpPr>
          <p:nvPr>
            <p:custDataLst>
              <p:tags r:id="rId4"/>
            </p:custDataLst>
          </p:nvPr>
        </p:nvSpPr>
        <p:spPr bwMode="auto">
          <a:xfrm>
            <a:off x="323850" y="1295549"/>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1" name="Text Box 6">
            <a:hlinkClick r:id="rId20" action="ppaction://hlinksldjump"/>
          </p:cNvPr>
          <p:cNvSpPr txBox="1">
            <a:spLocks noChangeArrowheads="1"/>
          </p:cNvSpPr>
          <p:nvPr>
            <p:custDataLst>
              <p:tags r:id="rId5"/>
            </p:custDataLst>
          </p:nvPr>
        </p:nvSpPr>
        <p:spPr bwMode="auto">
          <a:xfrm>
            <a:off x="819150" y="1843364"/>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Overview</a:t>
            </a:r>
            <a:endParaRPr lang="en-US" dirty="0">
              <a:solidFill>
                <a:srgbClr val="000000"/>
              </a:solidFill>
            </a:endParaRPr>
          </a:p>
        </p:txBody>
      </p:sp>
      <p:sp>
        <p:nvSpPr>
          <p:cNvPr id="12" name="Text Box 6">
            <a:hlinkClick r:id="rId21" action="ppaction://hlinksldjump"/>
          </p:cNvPr>
          <p:cNvSpPr txBox="1">
            <a:spLocks noChangeArrowheads="1"/>
          </p:cNvSpPr>
          <p:nvPr>
            <p:custDataLst>
              <p:tags r:id="rId6"/>
            </p:custDataLst>
          </p:nvPr>
        </p:nvSpPr>
        <p:spPr bwMode="auto">
          <a:xfrm>
            <a:off x="819150" y="224919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DSP/BIOS vs. SYS/BIOS</a:t>
            </a:r>
            <a:endParaRPr lang="en-US" dirty="0">
              <a:solidFill>
                <a:srgbClr val="000000"/>
              </a:solidFill>
            </a:endParaRPr>
          </a:p>
        </p:txBody>
      </p:sp>
      <p:sp>
        <p:nvSpPr>
          <p:cNvPr id="13" name="Text Box 6">
            <a:hlinkClick r:id="rId22" action="ppaction://hlinksldjump"/>
          </p:cNvPr>
          <p:cNvSpPr txBox="1">
            <a:spLocks noChangeArrowheads="1"/>
          </p:cNvSpPr>
          <p:nvPr>
            <p:custDataLst>
              <p:tags r:id="rId7"/>
            </p:custDataLst>
          </p:nvPr>
        </p:nvSpPr>
        <p:spPr bwMode="auto">
          <a:xfrm>
            <a:off x="819150" y="265501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Threads &amp; Scheduling</a:t>
            </a:r>
            <a:endParaRPr lang="en-US" dirty="0">
              <a:solidFill>
                <a:srgbClr val="000000"/>
              </a:solidFill>
            </a:endParaRPr>
          </a:p>
        </p:txBody>
      </p:sp>
      <p:sp>
        <p:nvSpPr>
          <p:cNvPr id="14" name="Text Box 5">
            <a:hlinkClick r:id="rId23" action="ppaction://hlinksldjump"/>
          </p:cNvPr>
          <p:cNvSpPr txBox="1">
            <a:spLocks noChangeArrowheads="1"/>
          </p:cNvSpPr>
          <p:nvPr>
            <p:custDataLst>
              <p:tags r:id="rId8"/>
            </p:custDataLst>
          </p:nvPr>
        </p:nvSpPr>
        <p:spPr bwMode="auto">
          <a:xfrm>
            <a:off x="823273" y="3060847"/>
            <a:ext cx="4600575" cy="439737"/>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Creating A BIOS Thread</a:t>
            </a:r>
            <a:endParaRPr lang="en-US" dirty="0">
              <a:solidFill>
                <a:srgbClr val="000000"/>
              </a:solidFill>
            </a:endParaRPr>
          </a:p>
        </p:txBody>
      </p:sp>
      <p:sp>
        <p:nvSpPr>
          <p:cNvPr id="15" name="Text Box 6">
            <a:hlinkClick r:id="rId24" action="ppaction://hlinksldjump"/>
          </p:cNvPr>
          <p:cNvSpPr txBox="1">
            <a:spLocks noChangeArrowheads="1"/>
          </p:cNvSpPr>
          <p:nvPr>
            <p:custDataLst>
              <p:tags r:id="rId9"/>
            </p:custDataLst>
          </p:nvPr>
        </p:nvSpPr>
        <p:spPr bwMode="auto">
          <a:xfrm>
            <a:off x="819150" y="361590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System Timeline</a:t>
            </a:r>
            <a:endParaRPr lang="en-US" dirty="0">
              <a:solidFill>
                <a:srgbClr val="000000"/>
              </a:solidFill>
            </a:endParaRPr>
          </a:p>
        </p:txBody>
      </p:sp>
      <p:sp>
        <p:nvSpPr>
          <p:cNvPr id="16" name="Text Box 6">
            <a:hlinkClick r:id="rId25" action="ppaction://hlinksldjump"/>
          </p:cNvPr>
          <p:cNvSpPr txBox="1">
            <a:spLocks noChangeArrowheads="1"/>
          </p:cNvSpPr>
          <p:nvPr>
            <p:custDataLst>
              <p:tags r:id="rId10"/>
            </p:custDataLst>
          </p:nvPr>
        </p:nvSpPr>
        <p:spPr bwMode="auto">
          <a:xfrm>
            <a:off x="819150" y="402172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Real-Time Analysis Tools</a:t>
            </a:r>
            <a:endParaRPr lang="en-US" dirty="0">
              <a:solidFill>
                <a:srgbClr val="000000"/>
              </a:solidFill>
            </a:endParaRPr>
          </a:p>
        </p:txBody>
      </p:sp>
      <p:sp>
        <p:nvSpPr>
          <p:cNvPr id="17" name="Text Box 6">
            <a:hlinkClick r:id="rId26" action="ppaction://hlinksldjump"/>
          </p:cNvPr>
          <p:cNvSpPr txBox="1">
            <a:spLocks noChangeArrowheads="1"/>
          </p:cNvSpPr>
          <p:nvPr>
            <p:custDataLst>
              <p:tags r:id="rId11"/>
            </p:custDataLst>
          </p:nvPr>
        </p:nvSpPr>
        <p:spPr bwMode="auto">
          <a:xfrm>
            <a:off x="819150" y="442755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Create A New Project</a:t>
            </a:r>
            <a:endParaRPr lang="en-US" dirty="0">
              <a:solidFill>
                <a:srgbClr val="000000"/>
              </a:solidFill>
            </a:endParaRPr>
          </a:p>
        </p:txBody>
      </p:sp>
      <p:sp>
        <p:nvSpPr>
          <p:cNvPr id="18" name="Text Box 6">
            <a:hlinkClick r:id="rId27" action="ppaction://hlinksldjump"/>
          </p:cNvPr>
          <p:cNvSpPr txBox="1">
            <a:spLocks noChangeArrowheads="1"/>
          </p:cNvSpPr>
          <p:nvPr>
            <p:custDataLst>
              <p:tags r:id="rId12"/>
            </p:custDataLst>
          </p:nvPr>
        </p:nvSpPr>
        <p:spPr bwMode="auto">
          <a:xfrm>
            <a:off x="819150" y="483338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BIOS Configuration (.CFG)</a:t>
            </a:r>
            <a:endParaRPr lang="en-US" dirty="0">
              <a:solidFill>
                <a:srgbClr val="000000"/>
              </a:solidFill>
            </a:endParaRPr>
          </a:p>
        </p:txBody>
      </p:sp>
      <p:sp>
        <p:nvSpPr>
          <p:cNvPr id="19" name="Text Box 6">
            <a:hlinkClick r:id="rId28" action="ppaction://hlinksldjump"/>
          </p:cNvPr>
          <p:cNvSpPr txBox="1">
            <a:spLocks noChangeArrowheads="1"/>
          </p:cNvSpPr>
          <p:nvPr>
            <p:custDataLst>
              <p:tags r:id="rId13"/>
            </p:custDataLst>
          </p:nvPr>
        </p:nvSpPr>
        <p:spPr bwMode="auto">
          <a:xfrm>
            <a:off x="819150" y="523921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Platforms</a:t>
            </a:r>
            <a:endParaRPr lang="en-US" dirty="0">
              <a:solidFill>
                <a:srgbClr val="000000"/>
              </a:solidFill>
            </a:endParaRPr>
          </a:p>
        </p:txBody>
      </p:sp>
      <p:sp>
        <p:nvSpPr>
          <p:cNvPr id="20" name="Text Box 6">
            <a:hlinkClick r:id="rId29" action="ppaction://hlinksldjump"/>
          </p:cNvPr>
          <p:cNvSpPr txBox="1">
            <a:spLocks noChangeArrowheads="1"/>
          </p:cNvSpPr>
          <p:nvPr>
            <p:custDataLst>
              <p:tags r:id="rId14"/>
            </p:custDataLst>
          </p:nvPr>
        </p:nvSpPr>
        <p:spPr bwMode="auto">
          <a:xfrm>
            <a:off x="819150" y="564504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For More Info…</a:t>
            </a:r>
            <a:endParaRPr lang="en-US" dirty="0">
              <a:solidFill>
                <a:srgbClr val="000000"/>
              </a:solidFill>
            </a:endParaRPr>
          </a:p>
        </p:txBody>
      </p:sp>
      <p:sp>
        <p:nvSpPr>
          <p:cNvPr id="21" name="Text Box 4">
            <a:hlinkClick r:id="rId30" action="ppaction://hlinksldjump"/>
          </p:cNvPr>
          <p:cNvSpPr txBox="1">
            <a:spLocks noChangeArrowheads="1"/>
          </p:cNvSpPr>
          <p:nvPr>
            <p:custDataLst>
              <p:tags r:id="rId15"/>
            </p:custDataLst>
          </p:nvPr>
        </p:nvSpPr>
        <p:spPr bwMode="auto">
          <a:xfrm>
            <a:off x="323850" y="607785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dirty="0" smtClean="0"/>
              <a:t>Thread (Object) Creation in BIOS</a:t>
            </a:r>
          </a:p>
        </p:txBody>
      </p:sp>
      <p:sp>
        <p:nvSpPr>
          <p:cNvPr id="33"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34</a:t>
            </a:r>
            <a:endParaRPr lang="en-US" sz="1000" b="0" dirty="0" smtClean="0">
              <a:solidFill>
                <a:schemeClr val="tx2"/>
              </a:solidFill>
              <a:effectLst/>
              <a:latin typeface="Arial"/>
            </a:endParaRPr>
          </a:p>
        </p:txBody>
      </p:sp>
      <p:sp>
        <p:nvSpPr>
          <p:cNvPr id="37" name="TextBox 36"/>
          <p:cNvSpPr txBox="1"/>
          <p:nvPr/>
        </p:nvSpPr>
        <p:spPr>
          <a:xfrm>
            <a:off x="205945" y="644856"/>
            <a:ext cx="8414483" cy="1449628"/>
          </a:xfrm>
          <a:prstGeom prst="rect">
            <a:avLst/>
          </a:prstGeom>
          <a:noFill/>
        </p:spPr>
        <p:txBody>
          <a:bodyPr wrap="none" rtlCol="0" anchor="ctr" anchorCtr="0">
            <a:spAutoFit/>
          </a:bodyPr>
          <a:lstStyle/>
          <a:p>
            <a:pPr>
              <a:spcBef>
                <a:spcPts val="600"/>
              </a:spcBef>
            </a:pPr>
            <a:r>
              <a:rPr lang="en-US" dirty="0" smtClean="0">
                <a:solidFill>
                  <a:schemeClr val="dk1"/>
                </a:solidFill>
                <a:effectLst/>
              </a:rPr>
              <a:t>Users can create threads (BIOS resources or “objects”):</a:t>
            </a:r>
          </a:p>
          <a:p>
            <a:pPr marL="177800" indent="-177800">
              <a:lnSpc>
                <a:spcPct val="90000"/>
              </a:lnSpc>
              <a:spcBef>
                <a:spcPts val="600"/>
              </a:spcBef>
              <a:buFont typeface="Arial" pitchFamily="34" charset="0"/>
              <a:buChar char="•"/>
            </a:pPr>
            <a:r>
              <a:rPr lang="en-US" sz="2000" b="0" dirty="0" smtClean="0">
                <a:solidFill>
                  <a:schemeClr val="dk1"/>
                </a:solidFill>
              </a:rPr>
              <a:t>Statically (via the GUI or .</a:t>
            </a:r>
            <a:r>
              <a:rPr lang="en-US" sz="2000" b="0" dirty="0" err="1" smtClean="0">
                <a:solidFill>
                  <a:schemeClr val="dk1"/>
                </a:solidFill>
              </a:rPr>
              <a:t>cfg</a:t>
            </a:r>
            <a:r>
              <a:rPr lang="en-US" sz="2000" b="0" dirty="0" smtClean="0">
                <a:solidFill>
                  <a:schemeClr val="dk1"/>
                </a:solidFill>
              </a:rPr>
              <a:t> script)</a:t>
            </a:r>
          </a:p>
          <a:p>
            <a:pPr marL="177800" indent="-177800">
              <a:lnSpc>
                <a:spcPct val="90000"/>
              </a:lnSpc>
              <a:spcBef>
                <a:spcPts val="600"/>
              </a:spcBef>
              <a:buFont typeface="Arial" pitchFamily="34" charset="0"/>
              <a:buChar char="•"/>
            </a:pPr>
            <a:r>
              <a:rPr lang="en-US" sz="2000" b="0" dirty="0" smtClean="0">
                <a:solidFill>
                  <a:schemeClr val="dk1"/>
                </a:solidFill>
                <a:effectLst/>
              </a:rPr>
              <a:t>Dynamically (via C code) – </a:t>
            </a:r>
            <a:r>
              <a:rPr lang="en-US" sz="1800" b="0" i="1" dirty="0" smtClean="0">
                <a:solidFill>
                  <a:schemeClr val="dk1"/>
                </a:solidFill>
                <a:effectLst/>
              </a:rPr>
              <a:t>more details in the “dynamic” chapter</a:t>
            </a:r>
            <a:endParaRPr lang="en-US" sz="2000" b="0" i="1" dirty="0" smtClean="0">
              <a:solidFill>
                <a:schemeClr val="dk1"/>
              </a:solidFill>
              <a:effectLst/>
            </a:endParaRPr>
          </a:p>
          <a:p>
            <a:pPr marL="177800" indent="-177800">
              <a:lnSpc>
                <a:spcPct val="90000"/>
              </a:lnSpc>
              <a:spcBef>
                <a:spcPts val="600"/>
              </a:spcBef>
              <a:buFont typeface="Arial" pitchFamily="34" charset="0"/>
              <a:buChar char="•"/>
            </a:pPr>
            <a:r>
              <a:rPr lang="en-US" sz="2000" b="0" dirty="0" smtClean="0">
                <a:solidFill>
                  <a:schemeClr val="dk1"/>
                </a:solidFill>
              </a:rPr>
              <a:t>BIOS doesn’t care – but you might…</a:t>
            </a:r>
            <a:endParaRPr lang="en-US" sz="2000" b="0" i="1" dirty="0" smtClean="0">
              <a:solidFill>
                <a:schemeClr val="dk1"/>
              </a:solidFill>
              <a:effectLst/>
            </a:endParaRPr>
          </a:p>
        </p:txBody>
      </p:sp>
      <p:pic>
        <p:nvPicPr>
          <p:cNvPr id="38" name="Picture 3" descr="C:\Documents and Settings\a0159877\Desktop\hwi_config.png"/>
          <p:cNvPicPr>
            <a:picLocks noChangeAspect="1" noChangeArrowheads="1"/>
          </p:cNvPicPr>
          <p:nvPr/>
        </p:nvPicPr>
        <p:blipFill>
          <a:blip r:embed="rId4" cstate="print"/>
          <a:srcRect/>
          <a:stretch>
            <a:fillRect/>
          </a:stretch>
        </p:blipFill>
        <p:spPr bwMode="auto">
          <a:xfrm>
            <a:off x="531128" y="3033517"/>
            <a:ext cx="7239000" cy="2161731"/>
          </a:xfrm>
          <a:prstGeom prst="rect">
            <a:avLst/>
          </a:prstGeom>
          <a:noFill/>
          <a:ln>
            <a:solidFill>
              <a:schemeClr val="tx1"/>
            </a:solidFill>
          </a:ln>
          <a:effectLst>
            <a:outerShdw blurRad="50800" dist="76200" dir="2700000" algn="tl" rotWithShape="0">
              <a:prstClr val="black">
                <a:alpha val="40000"/>
              </a:prstClr>
            </a:outerShdw>
          </a:effectLst>
        </p:spPr>
      </p:pic>
      <p:grpSp>
        <p:nvGrpSpPr>
          <p:cNvPr id="15" name="Group 14"/>
          <p:cNvGrpSpPr/>
          <p:nvPr/>
        </p:nvGrpSpPr>
        <p:grpSpPr>
          <a:xfrm>
            <a:off x="168320" y="5137240"/>
            <a:ext cx="6096000" cy="1246496"/>
            <a:chOff x="304800" y="5382904"/>
            <a:chExt cx="6096000" cy="1246496"/>
          </a:xfrm>
        </p:grpSpPr>
        <p:sp>
          <p:nvSpPr>
            <p:cNvPr id="39" name="Text Box 5"/>
            <p:cNvSpPr txBox="1">
              <a:spLocks noChangeArrowheads="1"/>
            </p:cNvSpPr>
            <p:nvPr/>
          </p:nvSpPr>
          <p:spPr bwMode="auto">
            <a:xfrm>
              <a:off x="304800" y="5382904"/>
              <a:ext cx="6096000" cy="1246496"/>
            </a:xfrm>
            <a:prstGeom prst="rect">
              <a:avLst/>
            </a:prstGeom>
            <a:solidFill>
              <a:schemeClr val="accent1">
                <a:lumMod val="90000"/>
              </a:schemeClr>
            </a:solidFill>
            <a:ln w="28575">
              <a:solidFill>
                <a:schemeClr val="tx1"/>
              </a:solidFill>
              <a:miter lim="800000"/>
              <a:headEnd/>
              <a:tailEnd/>
            </a:ln>
            <a:effectLst>
              <a:outerShdw blurRad="50800" dist="76200" dir="2700000" algn="tl" rotWithShape="0">
                <a:prstClr val="black">
                  <a:alpha val="40000"/>
                </a:prstClr>
              </a:outerShdw>
            </a:effectLst>
          </p:spPr>
          <p:txBody>
            <a:bodyPr wrap="square" anchor="ctr" anchorCtr="0">
              <a:noAutofit/>
            </a:bodyPr>
            <a:lstStyle/>
            <a:p>
              <a:pPr>
                <a:lnSpc>
                  <a:spcPct val="100000"/>
                </a:lnSpc>
                <a:spcBef>
                  <a:spcPct val="0"/>
                </a:spcBef>
              </a:pPr>
              <a:r>
                <a:rPr lang="en-US" sz="1800" b="0" dirty="0" err="1">
                  <a:solidFill>
                    <a:srgbClr val="000000"/>
                  </a:solidFill>
                  <a:latin typeface="Arial Narrow" pitchFamily="34" charset="0"/>
                </a:rPr>
                <a:t>var</a:t>
              </a:r>
              <a:r>
                <a:rPr lang="en-US" sz="1800" b="0" dirty="0">
                  <a:solidFill>
                    <a:srgbClr val="000000"/>
                  </a:solidFill>
                  <a:latin typeface="Arial Narrow" pitchFamily="34" charset="0"/>
                </a:rPr>
                <a:t> </a:t>
              </a:r>
              <a:r>
                <a:rPr lang="en-US" sz="1800" b="0" dirty="0" err="1">
                  <a:solidFill>
                    <a:srgbClr val="000000"/>
                  </a:solidFill>
                  <a:latin typeface="Arial Narrow" pitchFamily="34" charset="0"/>
                </a:rPr>
                <a:t>Hwi</a:t>
              </a:r>
              <a:r>
                <a:rPr lang="en-US" sz="1800" b="0" dirty="0">
                  <a:solidFill>
                    <a:srgbClr val="000000"/>
                  </a:solidFill>
                  <a:latin typeface="Arial Narrow" pitchFamily="34" charset="0"/>
                </a:rPr>
                <a:t> = </a:t>
              </a:r>
              <a:r>
                <a:rPr lang="en-US" sz="1800" b="0" dirty="0" err="1">
                  <a:solidFill>
                    <a:srgbClr val="000000"/>
                  </a:solidFill>
                  <a:latin typeface="Arial Narrow" pitchFamily="34" charset="0"/>
                </a:rPr>
                <a:t>xdc.useModule</a:t>
              </a:r>
              <a:r>
                <a:rPr lang="en-US" sz="1800" b="0" dirty="0">
                  <a:solidFill>
                    <a:srgbClr val="000000"/>
                  </a:solidFill>
                  <a:latin typeface="Arial Narrow" pitchFamily="34" charset="0"/>
                </a:rPr>
                <a:t>(</a:t>
              </a:r>
              <a:r>
                <a:rPr lang="en-US" sz="1800" b="0" dirty="0" smtClean="0">
                  <a:solidFill>
                    <a:srgbClr val="000000"/>
                  </a:solidFill>
                  <a:latin typeface="Arial Narrow" pitchFamily="34" charset="0"/>
                </a:rPr>
                <a:t>'</a:t>
              </a:r>
              <a:r>
                <a:rPr lang="en-US" sz="1800" b="0" dirty="0" err="1" smtClean="0">
                  <a:solidFill>
                    <a:srgbClr val="000000"/>
                  </a:solidFill>
                  <a:latin typeface="Arial Narrow" pitchFamily="34" charset="0"/>
                </a:rPr>
                <a:t>ti.sysbios.hal.Hwi</a:t>
              </a:r>
              <a:r>
                <a:rPr lang="en-US" sz="1800" b="0" dirty="0">
                  <a:solidFill>
                    <a:srgbClr val="000000"/>
                  </a:solidFill>
                  <a:latin typeface="Arial Narrow" pitchFamily="34" charset="0"/>
                </a:rPr>
                <a:t>');</a:t>
              </a:r>
              <a:br>
                <a:rPr lang="en-US" sz="1800" b="0" dirty="0">
                  <a:solidFill>
                    <a:srgbClr val="000000"/>
                  </a:solidFill>
                  <a:latin typeface="Arial Narrow" pitchFamily="34" charset="0"/>
                </a:rPr>
              </a:br>
              <a:r>
                <a:rPr lang="en-US" sz="1800" b="0" dirty="0" err="1" smtClean="0">
                  <a:solidFill>
                    <a:srgbClr val="000000"/>
                  </a:solidFill>
                  <a:latin typeface="Arial Narrow" pitchFamily="34" charset="0"/>
                </a:rPr>
                <a:t>var</a:t>
              </a:r>
              <a:r>
                <a:rPr lang="en-US" sz="1800" b="0" dirty="0" smtClean="0">
                  <a:solidFill>
                    <a:srgbClr val="000000"/>
                  </a:solidFill>
                  <a:latin typeface="Arial Narrow" pitchFamily="34" charset="0"/>
                </a:rPr>
                <a:t> </a:t>
              </a:r>
              <a:r>
                <a:rPr lang="en-US" sz="1800" b="0" dirty="0" err="1" smtClean="0">
                  <a:solidFill>
                    <a:srgbClr val="000000"/>
                  </a:solidFill>
                  <a:latin typeface="Arial Narrow" pitchFamily="34" charset="0"/>
                </a:rPr>
                <a:t>hwiParams</a:t>
              </a:r>
              <a:r>
                <a:rPr lang="en-US" sz="1800" b="0" dirty="0" smtClean="0">
                  <a:solidFill>
                    <a:srgbClr val="000000"/>
                  </a:solidFill>
                  <a:latin typeface="Arial Narrow" pitchFamily="34" charset="0"/>
                </a:rPr>
                <a:t> = new </a:t>
              </a:r>
              <a:r>
                <a:rPr lang="en-US" sz="1800" b="0" dirty="0" err="1" smtClean="0">
                  <a:solidFill>
                    <a:srgbClr val="000000"/>
                  </a:solidFill>
                  <a:latin typeface="Arial Narrow" pitchFamily="34" charset="0"/>
                </a:rPr>
                <a:t>Hwi.Params</a:t>
              </a:r>
              <a:r>
                <a:rPr lang="en-US" sz="1800" b="0" dirty="0" smtClean="0">
                  <a:solidFill>
                    <a:srgbClr val="000000"/>
                  </a:solidFill>
                  <a:latin typeface="Arial Narrow" pitchFamily="34" charset="0"/>
                </a:rPr>
                <a:t>();</a:t>
              </a:r>
            </a:p>
            <a:p>
              <a:pPr>
                <a:lnSpc>
                  <a:spcPct val="100000"/>
                </a:lnSpc>
                <a:spcBef>
                  <a:spcPct val="0"/>
                </a:spcBef>
              </a:pPr>
              <a:r>
                <a:rPr lang="en-US" sz="1800" b="0" dirty="0" err="1" smtClean="0">
                  <a:solidFill>
                    <a:srgbClr val="000000"/>
                  </a:solidFill>
                  <a:latin typeface="Arial Narrow" pitchFamily="34" charset="0"/>
                </a:rPr>
                <a:t>hwiParams.eventId</a:t>
              </a:r>
              <a:r>
                <a:rPr lang="en-US" sz="1800" b="0" dirty="0" smtClean="0">
                  <a:solidFill>
                    <a:srgbClr val="000000"/>
                  </a:solidFill>
                  <a:latin typeface="Arial Narrow" pitchFamily="34" charset="0"/>
                </a:rPr>
                <a:t> = 61;</a:t>
              </a:r>
            </a:p>
            <a:p>
              <a:pPr>
                <a:lnSpc>
                  <a:spcPct val="100000"/>
                </a:lnSpc>
                <a:spcBef>
                  <a:spcPct val="0"/>
                </a:spcBef>
              </a:pPr>
              <a:r>
                <a:rPr lang="en-US" sz="1800" b="0" dirty="0" err="1" smtClean="0">
                  <a:solidFill>
                    <a:srgbClr val="000000"/>
                  </a:solidFill>
                  <a:latin typeface="Arial Narrow" pitchFamily="34" charset="0"/>
                </a:rPr>
                <a:t>Hwi.create</a:t>
              </a:r>
              <a:r>
                <a:rPr lang="en-US" sz="1800" b="0" dirty="0" smtClean="0">
                  <a:solidFill>
                    <a:srgbClr val="000000"/>
                  </a:solidFill>
                  <a:latin typeface="Arial Narrow" pitchFamily="34" charset="0"/>
                </a:rPr>
                <a:t>(5, "&amp;</a:t>
              </a:r>
              <a:r>
                <a:rPr lang="en-US" sz="1800" b="0" dirty="0" err="1" smtClean="0">
                  <a:solidFill>
                    <a:srgbClr val="000000"/>
                  </a:solidFill>
                  <a:latin typeface="Arial Narrow" pitchFamily="34" charset="0"/>
                </a:rPr>
                <a:t>isrAudio</a:t>
              </a:r>
              <a:r>
                <a:rPr lang="en-US" sz="1800" b="0" dirty="0" smtClean="0">
                  <a:solidFill>
                    <a:srgbClr val="000000"/>
                  </a:solidFill>
                  <a:latin typeface="Arial Narrow" pitchFamily="34" charset="0"/>
                </a:rPr>
                <a:t>", </a:t>
              </a:r>
              <a:r>
                <a:rPr lang="en-US" sz="1800" b="0" dirty="0" err="1" smtClean="0">
                  <a:solidFill>
                    <a:srgbClr val="000000"/>
                  </a:solidFill>
                  <a:latin typeface="Arial Narrow" pitchFamily="34" charset="0"/>
                </a:rPr>
                <a:t>hwiParams</a:t>
              </a:r>
              <a:r>
                <a:rPr lang="en-US" sz="1800" b="0" dirty="0" smtClean="0">
                  <a:solidFill>
                    <a:srgbClr val="000000"/>
                  </a:solidFill>
                  <a:latin typeface="Arial Narrow" pitchFamily="34" charset="0"/>
                </a:rPr>
                <a:t>);</a:t>
              </a:r>
              <a:endParaRPr lang="en-US" sz="1800" b="0" noProof="1">
                <a:solidFill>
                  <a:srgbClr val="000000"/>
                </a:solidFill>
                <a:latin typeface="Arial Narrow" pitchFamily="34" charset="0"/>
              </a:endParaRPr>
            </a:p>
          </p:txBody>
        </p:sp>
        <p:sp>
          <p:nvSpPr>
            <p:cNvPr id="41" name="TextBox 40"/>
            <p:cNvSpPr txBox="1"/>
            <p:nvPr/>
          </p:nvSpPr>
          <p:spPr>
            <a:xfrm>
              <a:off x="4648200" y="5695664"/>
              <a:ext cx="1261884" cy="353943"/>
            </a:xfrm>
            <a:prstGeom prst="rect">
              <a:avLst/>
            </a:prstGeom>
            <a:solidFill>
              <a:schemeClr val="bg2">
                <a:lumMod val="95000"/>
              </a:schemeClr>
            </a:solidFill>
            <a:ln w="12700">
              <a:solidFill>
                <a:schemeClr val="tx1"/>
              </a:solidFill>
            </a:ln>
            <a:effectLst>
              <a:outerShdw blurRad="50800" dist="50800" dir="2700000" algn="tl" rotWithShape="0">
                <a:prstClr val="black">
                  <a:alpha val="40000"/>
                </a:prstClr>
              </a:outerShdw>
            </a:effectLst>
          </p:spPr>
          <p:txBody>
            <a:bodyPr wrap="none" rtlCol="0" anchor="ctr" anchorCtr="0">
              <a:spAutoFit/>
            </a:bodyPr>
            <a:lstStyle/>
            <a:p>
              <a:r>
                <a:rPr lang="en-US" sz="2000" dirty="0" smtClean="0">
                  <a:solidFill>
                    <a:schemeClr val="dk1"/>
                  </a:solidFill>
                  <a:latin typeface="Courier New" pitchFamily="49" charset="0"/>
                  <a:cs typeface="Courier New" pitchFamily="49" charset="0"/>
                </a:rPr>
                <a:t>a</a:t>
              </a:r>
              <a:r>
                <a:rPr lang="en-US" sz="2000" dirty="0" smtClean="0">
                  <a:solidFill>
                    <a:schemeClr val="dk1"/>
                  </a:solidFill>
                  <a:effectLst/>
                  <a:latin typeface="Courier New" pitchFamily="49" charset="0"/>
                  <a:cs typeface="Courier New" pitchFamily="49" charset="0"/>
                </a:rPr>
                <a:t>pp.cfg</a:t>
              </a:r>
            </a:p>
          </p:txBody>
        </p:sp>
      </p:grpSp>
      <p:grpSp>
        <p:nvGrpSpPr>
          <p:cNvPr id="43" name="Group 42"/>
          <p:cNvGrpSpPr/>
          <p:nvPr/>
        </p:nvGrpSpPr>
        <p:grpSpPr>
          <a:xfrm>
            <a:off x="4495800" y="2215488"/>
            <a:ext cx="4422700" cy="1477328"/>
            <a:chOff x="381000" y="4800600"/>
            <a:chExt cx="4422700" cy="1477328"/>
          </a:xfrm>
        </p:grpSpPr>
        <p:sp>
          <p:nvSpPr>
            <p:cNvPr id="40" name="Text Box 7"/>
            <p:cNvSpPr txBox="1">
              <a:spLocks noChangeArrowheads="1"/>
            </p:cNvSpPr>
            <p:nvPr/>
          </p:nvSpPr>
          <p:spPr bwMode="auto">
            <a:xfrm>
              <a:off x="381000" y="4800600"/>
              <a:ext cx="4422700" cy="1477328"/>
            </a:xfrm>
            <a:prstGeom prst="rect">
              <a:avLst/>
            </a:prstGeom>
            <a:solidFill>
              <a:schemeClr val="accent6">
                <a:lumMod val="20000"/>
                <a:lumOff val="80000"/>
              </a:schemeClr>
            </a:solidFill>
            <a:ln w="28575">
              <a:solidFill>
                <a:schemeClr val="tx1"/>
              </a:solidFill>
              <a:miter lim="800000"/>
              <a:headEnd/>
              <a:tailEnd/>
            </a:ln>
            <a:effectLst>
              <a:outerShdw blurRad="50800" dist="76200" dir="2700000" algn="tl" rotWithShape="0">
                <a:prstClr val="black">
                  <a:alpha val="40000"/>
                </a:prstClr>
              </a:outerShdw>
            </a:effectLst>
          </p:spPr>
          <p:txBody>
            <a:bodyPr wrap="square" anchor="ctr">
              <a:spAutoFit/>
            </a:bodyPr>
            <a:lstStyle/>
            <a:p>
              <a:pPr>
                <a:lnSpc>
                  <a:spcPct val="100000"/>
                </a:lnSpc>
                <a:spcBef>
                  <a:spcPct val="0"/>
                </a:spcBef>
              </a:pPr>
              <a:r>
                <a:rPr lang="en-US" sz="1800" dirty="0">
                  <a:solidFill>
                    <a:srgbClr val="000000"/>
                  </a:solidFill>
                  <a:latin typeface="Arial Narrow" pitchFamily="34" charset="0"/>
                </a:rPr>
                <a:t>#include &lt;</a:t>
              </a:r>
              <a:r>
                <a:rPr lang="en-US" sz="1800" dirty="0" err="1" smtClean="0">
                  <a:solidFill>
                    <a:srgbClr val="000000"/>
                  </a:solidFill>
                  <a:latin typeface="Arial Narrow" pitchFamily="34" charset="0"/>
                </a:rPr>
                <a:t>ti</a:t>
              </a:r>
              <a:r>
                <a:rPr lang="en-US" sz="1800" dirty="0" smtClean="0">
                  <a:solidFill>
                    <a:srgbClr val="000000"/>
                  </a:solidFill>
                  <a:latin typeface="Arial Narrow" pitchFamily="34" charset="0"/>
                </a:rPr>
                <a:t>/</a:t>
              </a:r>
              <a:r>
                <a:rPr lang="en-US" sz="1800" dirty="0" err="1" smtClean="0">
                  <a:solidFill>
                    <a:srgbClr val="000000"/>
                  </a:solidFill>
                  <a:latin typeface="Arial Narrow" pitchFamily="34" charset="0"/>
                </a:rPr>
                <a:t>sysbios</a:t>
              </a:r>
              <a:r>
                <a:rPr lang="en-US" sz="1800" dirty="0" smtClean="0">
                  <a:solidFill>
                    <a:srgbClr val="000000"/>
                  </a:solidFill>
                  <a:latin typeface="Arial Narrow" pitchFamily="34" charset="0"/>
                </a:rPr>
                <a:t>/</a:t>
              </a:r>
              <a:r>
                <a:rPr lang="en-US" sz="1800" dirty="0" err="1" smtClean="0">
                  <a:solidFill>
                    <a:srgbClr val="000000"/>
                  </a:solidFill>
                  <a:latin typeface="Arial Narrow" pitchFamily="34" charset="0"/>
                </a:rPr>
                <a:t>hal</a:t>
              </a:r>
              <a:r>
                <a:rPr lang="en-US" sz="1800" dirty="0" smtClean="0">
                  <a:solidFill>
                    <a:srgbClr val="000000"/>
                  </a:solidFill>
                  <a:latin typeface="Arial Narrow" pitchFamily="34" charset="0"/>
                </a:rPr>
                <a:t>/</a:t>
              </a:r>
              <a:r>
                <a:rPr lang="en-US" sz="1800" dirty="0" err="1" smtClean="0">
                  <a:solidFill>
                    <a:srgbClr val="000000"/>
                  </a:solidFill>
                  <a:latin typeface="Arial Narrow" pitchFamily="34" charset="0"/>
                </a:rPr>
                <a:t>Hwi.h</a:t>
              </a:r>
              <a:r>
                <a:rPr lang="en-US" sz="1800" dirty="0">
                  <a:solidFill>
                    <a:srgbClr val="000000"/>
                  </a:solidFill>
                  <a:latin typeface="Arial Narrow" pitchFamily="34" charset="0"/>
                </a:rPr>
                <a:t>&gt; </a:t>
              </a:r>
            </a:p>
            <a:p>
              <a:pPr>
                <a:lnSpc>
                  <a:spcPct val="100000"/>
                </a:lnSpc>
                <a:spcBef>
                  <a:spcPct val="0"/>
                </a:spcBef>
              </a:pPr>
              <a:r>
                <a:rPr lang="en-US" sz="1800" dirty="0" err="1" smtClean="0">
                  <a:solidFill>
                    <a:srgbClr val="000000"/>
                  </a:solidFill>
                  <a:latin typeface="Arial Narrow" pitchFamily="34" charset="0"/>
                </a:rPr>
                <a:t>Hwi_Params</a:t>
              </a:r>
              <a:r>
                <a:rPr lang="en-US" sz="1800" dirty="0" smtClean="0">
                  <a:solidFill>
                    <a:srgbClr val="000000"/>
                  </a:solidFill>
                  <a:latin typeface="Arial Narrow" pitchFamily="34" charset="0"/>
                </a:rPr>
                <a:t> </a:t>
              </a:r>
              <a:r>
                <a:rPr lang="en-US" sz="1800" dirty="0" err="1">
                  <a:solidFill>
                    <a:srgbClr val="000000"/>
                  </a:solidFill>
                  <a:latin typeface="Arial Narrow" pitchFamily="34" charset="0"/>
                </a:rPr>
                <a:t>hwiParams</a:t>
              </a:r>
              <a:r>
                <a:rPr lang="en-US" sz="1800" dirty="0">
                  <a:solidFill>
                    <a:srgbClr val="000000"/>
                  </a:solidFill>
                  <a:latin typeface="Arial Narrow" pitchFamily="34" charset="0"/>
                </a:rPr>
                <a:t>;</a:t>
              </a:r>
              <a:br>
                <a:rPr lang="en-US" sz="1800" dirty="0">
                  <a:solidFill>
                    <a:srgbClr val="000000"/>
                  </a:solidFill>
                  <a:latin typeface="Arial Narrow" pitchFamily="34" charset="0"/>
                </a:rPr>
              </a:br>
              <a:r>
                <a:rPr lang="en-US" sz="1800" dirty="0" err="1">
                  <a:solidFill>
                    <a:srgbClr val="000000"/>
                  </a:solidFill>
                  <a:latin typeface="Arial Narrow" pitchFamily="34" charset="0"/>
                </a:rPr>
                <a:t>Hwi_Params_init</a:t>
              </a:r>
              <a:r>
                <a:rPr lang="en-US" sz="1800" dirty="0" smtClean="0">
                  <a:solidFill>
                    <a:srgbClr val="000000"/>
                  </a:solidFill>
                  <a:latin typeface="Arial Narrow" pitchFamily="34" charset="0"/>
                </a:rPr>
                <a:t>(&amp;</a:t>
              </a:r>
              <a:r>
                <a:rPr lang="en-US" sz="1800" dirty="0" err="1" smtClean="0">
                  <a:solidFill>
                    <a:srgbClr val="000000"/>
                  </a:solidFill>
                  <a:latin typeface="Arial Narrow" pitchFamily="34" charset="0"/>
                </a:rPr>
                <a:t>hwiParams</a:t>
              </a:r>
              <a:r>
                <a:rPr lang="en-US" sz="1800" dirty="0" smtClean="0">
                  <a:solidFill>
                    <a:srgbClr val="000000"/>
                  </a:solidFill>
                  <a:latin typeface="Arial Narrow" pitchFamily="34" charset="0"/>
                </a:rPr>
                <a:t>);</a:t>
              </a:r>
            </a:p>
            <a:p>
              <a:pPr>
                <a:lnSpc>
                  <a:spcPct val="100000"/>
                </a:lnSpc>
                <a:spcBef>
                  <a:spcPct val="0"/>
                </a:spcBef>
              </a:pPr>
              <a:r>
                <a:rPr lang="en-US" sz="1800" dirty="0" err="1" smtClean="0">
                  <a:solidFill>
                    <a:srgbClr val="000000"/>
                  </a:solidFill>
                  <a:latin typeface="Arial Narrow" pitchFamily="34" charset="0"/>
                </a:rPr>
                <a:t>hwiParams.eventId</a:t>
              </a:r>
              <a:r>
                <a:rPr lang="en-US" sz="1800" dirty="0" smtClean="0">
                  <a:solidFill>
                    <a:srgbClr val="000000"/>
                  </a:solidFill>
                  <a:latin typeface="Arial Narrow" pitchFamily="34" charset="0"/>
                </a:rPr>
                <a:t> = 61;</a:t>
              </a:r>
              <a:r>
                <a:rPr lang="en-US" sz="1800" dirty="0">
                  <a:solidFill>
                    <a:srgbClr val="000000"/>
                  </a:solidFill>
                  <a:latin typeface="Arial Narrow" pitchFamily="34" charset="0"/>
                </a:rPr>
                <a:t/>
              </a:r>
              <a:br>
                <a:rPr lang="en-US" sz="1800" dirty="0">
                  <a:solidFill>
                    <a:srgbClr val="000000"/>
                  </a:solidFill>
                  <a:latin typeface="Arial Narrow" pitchFamily="34" charset="0"/>
                </a:rPr>
              </a:br>
              <a:r>
                <a:rPr lang="en-US" sz="1800" dirty="0" err="1" smtClean="0">
                  <a:solidFill>
                    <a:srgbClr val="000000"/>
                  </a:solidFill>
                  <a:latin typeface="Arial Narrow" pitchFamily="34" charset="0"/>
                </a:rPr>
                <a:t>Hwi_create</a:t>
              </a:r>
              <a:r>
                <a:rPr lang="en-US" sz="1800" dirty="0" smtClean="0">
                  <a:solidFill>
                    <a:srgbClr val="000000"/>
                  </a:solidFill>
                  <a:latin typeface="Arial Narrow" pitchFamily="34" charset="0"/>
                </a:rPr>
                <a:t>(5, </a:t>
              </a:r>
              <a:r>
                <a:rPr lang="en-US" sz="1800" dirty="0" err="1" smtClean="0">
                  <a:solidFill>
                    <a:srgbClr val="000000"/>
                  </a:solidFill>
                  <a:latin typeface="Arial Narrow" pitchFamily="34" charset="0"/>
                </a:rPr>
                <a:t>isrAudio</a:t>
              </a:r>
              <a:r>
                <a:rPr lang="en-US" sz="1800" dirty="0" smtClean="0">
                  <a:solidFill>
                    <a:srgbClr val="000000"/>
                  </a:solidFill>
                  <a:latin typeface="Arial Narrow" pitchFamily="34" charset="0"/>
                </a:rPr>
                <a:t>, </a:t>
              </a:r>
              <a:r>
                <a:rPr lang="en-US" sz="1800" dirty="0">
                  <a:solidFill>
                    <a:srgbClr val="000000"/>
                  </a:solidFill>
                  <a:latin typeface="Arial Narrow" pitchFamily="34" charset="0"/>
                </a:rPr>
                <a:t>&amp;</a:t>
              </a:r>
              <a:r>
                <a:rPr lang="en-US" sz="1800" dirty="0" err="1">
                  <a:solidFill>
                    <a:srgbClr val="000000"/>
                  </a:solidFill>
                  <a:latin typeface="Arial Narrow" pitchFamily="34" charset="0"/>
                </a:rPr>
                <a:t>hwiParams</a:t>
              </a:r>
              <a:r>
                <a:rPr lang="en-US" sz="1800" dirty="0">
                  <a:solidFill>
                    <a:srgbClr val="000000"/>
                  </a:solidFill>
                  <a:latin typeface="Arial Narrow" pitchFamily="34" charset="0"/>
                </a:rPr>
                <a:t>, NULL); </a:t>
              </a:r>
              <a:endParaRPr lang="en-US" sz="1800" noProof="1">
                <a:solidFill>
                  <a:srgbClr val="000000"/>
                </a:solidFill>
                <a:latin typeface="Arial Narrow" pitchFamily="34" charset="0"/>
              </a:endParaRPr>
            </a:p>
          </p:txBody>
        </p:sp>
        <p:sp>
          <p:nvSpPr>
            <p:cNvPr id="42" name="TextBox 41"/>
            <p:cNvSpPr txBox="1"/>
            <p:nvPr/>
          </p:nvSpPr>
          <p:spPr>
            <a:xfrm>
              <a:off x="3601973" y="5121320"/>
              <a:ext cx="954107" cy="353943"/>
            </a:xfrm>
            <a:prstGeom prst="rect">
              <a:avLst/>
            </a:prstGeom>
            <a:solidFill>
              <a:schemeClr val="bg2">
                <a:lumMod val="95000"/>
              </a:schemeClr>
            </a:solidFill>
            <a:ln>
              <a:solidFill>
                <a:schemeClr val="tx1"/>
              </a:solidFill>
            </a:ln>
            <a:effectLst>
              <a:outerShdw blurRad="50800" dist="50800" dir="2700000" algn="tl" rotWithShape="0">
                <a:prstClr val="black">
                  <a:alpha val="40000"/>
                </a:prstClr>
              </a:outerShdw>
            </a:effectLst>
          </p:spPr>
          <p:txBody>
            <a:bodyPr wrap="none" rtlCol="0" anchor="ctr" anchorCtr="0">
              <a:spAutoFit/>
            </a:bodyPr>
            <a:lstStyle/>
            <a:p>
              <a:r>
                <a:rPr lang="en-US" sz="2000" dirty="0" err="1" smtClean="0">
                  <a:solidFill>
                    <a:schemeClr val="dk1"/>
                  </a:solidFill>
                  <a:latin typeface="Courier New" pitchFamily="49" charset="0"/>
                  <a:cs typeface="Courier New" pitchFamily="49" charset="0"/>
                </a:rPr>
                <a:t>a</a:t>
              </a:r>
              <a:r>
                <a:rPr lang="en-US" sz="2000" dirty="0" err="1" smtClean="0">
                  <a:solidFill>
                    <a:schemeClr val="dk1"/>
                  </a:solidFill>
                  <a:effectLst/>
                  <a:latin typeface="Courier New" pitchFamily="49" charset="0"/>
                  <a:cs typeface="Courier New" pitchFamily="49" charset="0"/>
                </a:rPr>
                <a:t>pp.c</a:t>
              </a:r>
              <a:endParaRPr lang="en-US" sz="2000" dirty="0" smtClean="0">
                <a:solidFill>
                  <a:schemeClr val="dk1"/>
                </a:solidFill>
                <a:effectLst/>
                <a:latin typeface="Courier New" pitchFamily="49" charset="0"/>
                <a:cs typeface="Courier New" pitchFamily="49" charset="0"/>
              </a:endParaRPr>
            </a:p>
          </p:txBody>
        </p:sp>
      </p:grpSp>
      <p:sp>
        <p:nvSpPr>
          <p:cNvPr id="45" name="Down Arrow 44"/>
          <p:cNvSpPr/>
          <p:nvPr/>
        </p:nvSpPr>
        <p:spPr bwMode="auto">
          <a:xfrm>
            <a:off x="2971800" y="4495800"/>
            <a:ext cx="609600" cy="707408"/>
          </a:xfrm>
          <a:prstGeom prst="downArrow">
            <a:avLst/>
          </a:prstGeom>
          <a:solidFill>
            <a:schemeClr val="tx2">
              <a:lumMod val="20000"/>
              <a:lumOff val="8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ctr"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800" b="1" i="0" u="none" strike="noStrike" cap="none" normalizeH="0" baseline="0" dirty="0" smtClean="0">
              <a:ln>
                <a:noFill/>
              </a:ln>
              <a:solidFill>
                <a:schemeClr val="dk1"/>
              </a:solidFill>
              <a:effectLst/>
              <a:latin typeface="Arial Narrow" pitchFamily="34" charset="0"/>
            </a:endParaRPr>
          </a:p>
        </p:txBody>
      </p:sp>
      <p:sp>
        <p:nvSpPr>
          <p:cNvPr id="46" name="TextBox 45"/>
          <p:cNvSpPr txBox="1"/>
          <p:nvPr/>
        </p:nvSpPr>
        <p:spPr>
          <a:xfrm>
            <a:off x="5285096" y="1861784"/>
            <a:ext cx="2836033" cy="387798"/>
          </a:xfrm>
          <a:prstGeom prst="rect">
            <a:avLst/>
          </a:prstGeom>
          <a:noFill/>
        </p:spPr>
        <p:txBody>
          <a:bodyPr wrap="none" rtlCol="0" anchor="ctr" anchorCtr="0">
            <a:spAutoFit/>
          </a:bodyPr>
          <a:lstStyle/>
          <a:p>
            <a:r>
              <a:rPr lang="en-US" dirty="0" smtClean="0">
                <a:solidFill>
                  <a:schemeClr val="tx2"/>
                </a:solidFill>
                <a:effectLst/>
              </a:rPr>
              <a:t>Dynamic (C Code)</a:t>
            </a:r>
          </a:p>
        </p:txBody>
      </p:sp>
      <p:sp>
        <p:nvSpPr>
          <p:cNvPr id="47" name="TextBox 46"/>
          <p:cNvSpPr txBox="1"/>
          <p:nvPr/>
        </p:nvSpPr>
        <p:spPr>
          <a:xfrm>
            <a:off x="426459" y="2652242"/>
            <a:ext cx="3209533" cy="387798"/>
          </a:xfrm>
          <a:prstGeom prst="rect">
            <a:avLst/>
          </a:prstGeom>
          <a:noFill/>
        </p:spPr>
        <p:txBody>
          <a:bodyPr wrap="none" rtlCol="0" anchor="ctr" anchorCtr="0">
            <a:spAutoFit/>
          </a:bodyPr>
          <a:lstStyle/>
          <a:p>
            <a:r>
              <a:rPr lang="en-US" dirty="0" smtClean="0">
                <a:solidFill>
                  <a:schemeClr val="tx2"/>
                </a:solidFill>
                <a:effectLst/>
              </a:rPr>
              <a:t>Static (GUI or Script)</a:t>
            </a:r>
          </a:p>
        </p:txBody>
      </p:sp>
    </p:spTree>
    <p:custDataLst>
      <p:tags r:id="rId1"/>
    </p:custDataLst>
  </p:cSld>
  <p:clrMapOvr>
    <a:masterClrMapping/>
  </p:clrMapOv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7"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8" action="ppaction://hlinksldjump"/>
          </p:cNvPr>
          <p:cNvSpPr txBox="1">
            <a:spLocks noChangeArrowheads="1"/>
          </p:cNvSpPr>
          <p:nvPr>
            <p:custDataLst>
              <p:tags r:id="rId3"/>
            </p:custDataLst>
          </p:nvPr>
        </p:nvSpPr>
        <p:spPr bwMode="auto">
          <a:xfrm>
            <a:off x="323850" y="72074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4">
            <a:hlinkClick r:id="rId19" action="ppaction://hlinksldjump"/>
          </p:cNvPr>
          <p:cNvSpPr txBox="1">
            <a:spLocks noChangeArrowheads="1"/>
          </p:cNvSpPr>
          <p:nvPr>
            <p:custDataLst>
              <p:tags r:id="rId4"/>
            </p:custDataLst>
          </p:nvPr>
        </p:nvSpPr>
        <p:spPr bwMode="auto">
          <a:xfrm>
            <a:off x="323850" y="1295549"/>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1" name="Text Box 6">
            <a:hlinkClick r:id="rId20" action="ppaction://hlinksldjump"/>
          </p:cNvPr>
          <p:cNvSpPr txBox="1">
            <a:spLocks noChangeArrowheads="1"/>
          </p:cNvSpPr>
          <p:nvPr>
            <p:custDataLst>
              <p:tags r:id="rId5"/>
            </p:custDataLst>
          </p:nvPr>
        </p:nvSpPr>
        <p:spPr bwMode="auto">
          <a:xfrm>
            <a:off x="819150" y="1843364"/>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Overview</a:t>
            </a:r>
            <a:endParaRPr lang="en-US" dirty="0">
              <a:solidFill>
                <a:srgbClr val="000000"/>
              </a:solidFill>
            </a:endParaRPr>
          </a:p>
        </p:txBody>
      </p:sp>
      <p:sp>
        <p:nvSpPr>
          <p:cNvPr id="12" name="Text Box 6">
            <a:hlinkClick r:id="rId21" action="ppaction://hlinksldjump"/>
          </p:cNvPr>
          <p:cNvSpPr txBox="1">
            <a:spLocks noChangeArrowheads="1"/>
          </p:cNvSpPr>
          <p:nvPr>
            <p:custDataLst>
              <p:tags r:id="rId6"/>
            </p:custDataLst>
          </p:nvPr>
        </p:nvSpPr>
        <p:spPr bwMode="auto">
          <a:xfrm>
            <a:off x="819150" y="224919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DSP/BIOS vs. SYS/BIOS</a:t>
            </a:r>
            <a:endParaRPr lang="en-US" dirty="0">
              <a:solidFill>
                <a:srgbClr val="000000"/>
              </a:solidFill>
            </a:endParaRPr>
          </a:p>
        </p:txBody>
      </p:sp>
      <p:sp>
        <p:nvSpPr>
          <p:cNvPr id="13" name="Text Box 6">
            <a:hlinkClick r:id="rId22" action="ppaction://hlinksldjump"/>
          </p:cNvPr>
          <p:cNvSpPr txBox="1">
            <a:spLocks noChangeArrowheads="1"/>
          </p:cNvSpPr>
          <p:nvPr>
            <p:custDataLst>
              <p:tags r:id="rId7"/>
            </p:custDataLst>
          </p:nvPr>
        </p:nvSpPr>
        <p:spPr bwMode="auto">
          <a:xfrm>
            <a:off x="819150" y="265501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Threads &amp; Scheduling</a:t>
            </a:r>
            <a:endParaRPr lang="en-US" dirty="0">
              <a:solidFill>
                <a:srgbClr val="000000"/>
              </a:solidFill>
            </a:endParaRPr>
          </a:p>
        </p:txBody>
      </p:sp>
      <p:sp>
        <p:nvSpPr>
          <p:cNvPr id="14" name="Text Box 6">
            <a:hlinkClick r:id="rId23" action="ppaction://hlinksldjump"/>
          </p:cNvPr>
          <p:cNvSpPr txBox="1">
            <a:spLocks noChangeArrowheads="1"/>
          </p:cNvSpPr>
          <p:nvPr>
            <p:custDataLst>
              <p:tags r:id="rId8"/>
            </p:custDataLst>
          </p:nvPr>
        </p:nvSpPr>
        <p:spPr bwMode="auto">
          <a:xfrm>
            <a:off x="819150" y="306084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Creating A BIOS Thread</a:t>
            </a:r>
            <a:endParaRPr lang="en-US" dirty="0">
              <a:solidFill>
                <a:srgbClr val="000000"/>
              </a:solidFill>
            </a:endParaRPr>
          </a:p>
        </p:txBody>
      </p:sp>
      <p:sp>
        <p:nvSpPr>
          <p:cNvPr id="15" name="Text Box 5">
            <a:hlinkClick r:id="rId24" action="ppaction://hlinksldjump"/>
          </p:cNvPr>
          <p:cNvSpPr txBox="1">
            <a:spLocks noChangeArrowheads="1"/>
          </p:cNvSpPr>
          <p:nvPr>
            <p:custDataLst>
              <p:tags r:id="rId9"/>
            </p:custDataLst>
          </p:nvPr>
        </p:nvSpPr>
        <p:spPr bwMode="auto">
          <a:xfrm>
            <a:off x="823273" y="3466675"/>
            <a:ext cx="4600575" cy="439737"/>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System Timeline</a:t>
            </a:r>
            <a:endParaRPr lang="en-US" dirty="0">
              <a:solidFill>
                <a:srgbClr val="000000"/>
              </a:solidFill>
            </a:endParaRPr>
          </a:p>
        </p:txBody>
      </p:sp>
      <p:sp>
        <p:nvSpPr>
          <p:cNvPr id="16" name="Text Box 6">
            <a:hlinkClick r:id="rId25" action="ppaction://hlinksldjump"/>
          </p:cNvPr>
          <p:cNvSpPr txBox="1">
            <a:spLocks noChangeArrowheads="1"/>
          </p:cNvSpPr>
          <p:nvPr>
            <p:custDataLst>
              <p:tags r:id="rId10"/>
            </p:custDataLst>
          </p:nvPr>
        </p:nvSpPr>
        <p:spPr bwMode="auto">
          <a:xfrm>
            <a:off x="819150" y="4021730"/>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Real-Time Analysis Tools</a:t>
            </a:r>
            <a:endParaRPr lang="en-US" dirty="0">
              <a:solidFill>
                <a:srgbClr val="000000"/>
              </a:solidFill>
            </a:endParaRPr>
          </a:p>
        </p:txBody>
      </p:sp>
      <p:sp>
        <p:nvSpPr>
          <p:cNvPr id="17" name="Text Box 6">
            <a:hlinkClick r:id="rId26" action="ppaction://hlinksldjump"/>
          </p:cNvPr>
          <p:cNvSpPr txBox="1">
            <a:spLocks noChangeArrowheads="1"/>
          </p:cNvSpPr>
          <p:nvPr>
            <p:custDataLst>
              <p:tags r:id="rId11"/>
            </p:custDataLst>
          </p:nvPr>
        </p:nvSpPr>
        <p:spPr bwMode="auto">
          <a:xfrm>
            <a:off x="819150" y="4427558"/>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Create A New Project</a:t>
            </a:r>
            <a:endParaRPr lang="en-US" dirty="0">
              <a:solidFill>
                <a:srgbClr val="000000"/>
              </a:solidFill>
            </a:endParaRPr>
          </a:p>
        </p:txBody>
      </p:sp>
      <p:sp>
        <p:nvSpPr>
          <p:cNvPr id="18" name="Text Box 6">
            <a:hlinkClick r:id="rId27" action="ppaction://hlinksldjump"/>
          </p:cNvPr>
          <p:cNvSpPr txBox="1">
            <a:spLocks noChangeArrowheads="1"/>
          </p:cNvSpPr>
          <p:nvPr>
            <p:custDataLst>
              <p:tags r:id="rId12"/>
            </p:custDataLst>
          </p:nvPr>
        </p:nvSpPr>
        <p:spPr bwMode="auto">
          <a:xfrm>
            <a:off x="819150" y="483338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BIOS Configuration (.CFG)</a:t>
            </a:r>
            <a:endParaRPr lang="en-US" dirty="0">
              <a:solidFill>
                <a:srgbClr val="000000"/>
              </a:solidFill>
            </a:endParaRPr>
          </a:p>
        </p:txBody>
      </p:sp>
      <p:sp>
        <p:nvSpPr>
          <p:cNvPr id="19" name="Text Box 6">
            <a:hlinkClick r:id="rId28" action="ppaction://hlinksldjump"/>
          </p:cNvPr>
          <p:cNvSpPr txBox="1">
            <a:spLocks noChangeArrowheads="1"/>
          </p:cNvSpPr>
          <p:nvPr>
            <p:custDataLst>
              <p:tags r:id="rId13"/>
            </p:custDataLst>
          </p:nvPr>
        </p:nvSpPr>
        <p:spPr bwMode="auto">
          <a:xfrm>
            <a:off x="819150" y="523921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Platforms</a:t>
            </a:r>
            <a:endParaRPr lang="en-US" dirty="0">
              <a:solidFill>
                <a:srgbClr val="000000"/>
              </a:solidFill>
            </a:endParaRPr>
          </a:p>
        </p:txBody>
      </p:sp>
      <p:sp>
        <p:nvSpPr>
          <p:cNvPr id="20" name="Text Box 6">
            <a:hlinkClick r:id="rId29" action="ppaction://hlinksldjump"/>
          </p:cNvPr>
          <p:cNvSpPr txBox="1">
            <a:spLocks noChangeArrowheads="1"/>
          </p:cNvSpPr>
          <p:nvPr>
            <p:custDataLst>
              <p:tags r:id="rId14"/>
            </p:custDataLst>
          </p:nvPr>
        </p:nvSpPr>
        <p:spPr bwMode="auto">
          <a:xfrm>
            <a:off x="819150" y="564504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For More Info…</a:t>
            </a:r>
            <a:endParaRPr lang="en-US" dirty="0">
              <a:solidFill>
                <a:srgbClr val="000000"/>
              </a:solidFill>
            </a:endParaRPr>
          </a:p>
        </p:txBody>
      </p:sp>
      <p:sp>
        <p:nvSpPr>
          <p:cNvPr id="21" name="Text Box 4">
            <a:hlinkClick r:id="rId30" action="ppaction://hlinksldjump"/>
          </p:cNvPr>
          <p:cNvSpPr txBox="1">
            <a:spLocks noChangeArrowheads="1"/>
          </p:cNvSpPr>
          <p:nvPr>
            <p:custDataLst>
              <p:tags r:id="rId15"/>
            </p:custDataLst>
          </p:nvPr>
        </p:nvSpPr>
        <p:spPr bwMode="auto">
          <a:xfrm>
            <a:off x="323850" y="607785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4"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5" action="ppaction://hlinksldjump"/>
          </p:cNvPr>
          <p:cNvSpPr txBox="1">
            <a:spLocks noChangeArrowheads="1"/>
          </p:cNvSpPr>
          <p:nvPr>
            <p:custDataLst>
              <p:tags r:id="rId3"/>
            </p:custDataLst>
          </p:nvPr>
        </p:nvSpPr>
        <p:spPr bwMode="auto">
          <a:xfrm>
            <a:off x="323850" y="72074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5">
            <a:hlinkClick r:id="rId16" action="ppaction://hlinksldjump"/>
          </p:cNvPr>
          <p:cNvSpPr txBox="1">
            <a:spLocks noChangeArrowheads="1"/>
          </p:cNvSpPr>
          <p:nvPr>
            <p:custDataLst>
              <p:tags r:id="rId4"/>
            </p:custDataLst>
          </p:nvPr>
        </p:nvSpPr>
        <p:spPr bwMode="auto">
          <a:xfrm>
            <a:off x="823273" y="1268562"/>
            <a:ext cx="4600575" cy="439737"/>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Functional Overview</a:t>
            </a:r>
            <a:endParaRPr lang="en-US" dirty="0">
              <a:solidFill>
                <a:srgbClr val="000000"/>
              </a:solidFill>
            </a:endParaRPr>
          </a:p>
        </p:txBody>
      </p:sp>
      <p:sp>
        <p:nvSpPr>
          <p:cNvPr id="11" name="Text Box 6">
            <a:hlinkClick r:id="rId17" action="ppaction://hlinksldjump"/>
          </p:cNvPr>
          <p:cNvSpPr txBox="1">
            <a:spLocks noChangeArrowheads="1"/>
          </p:cNvSpPr>
          <p:nvPr>
            <p:custDataLst>
              <p:tags r:id="rId5"/>
            </p:custDataLst>
          </p:nvPr>
        </p:nvSpPr>
        <p:spPr bwMode="auto">
          <a:xfrm>
            <a:off x="819150" y="1823616"/>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Perspectives</a:t>
            </a:r>
            <a:endParaRPr lang="en-US" dirty="0">
              <a:solidFill>
                <a:srgbClr val="000000"/>
              </a:solidFill>
            </a:endParaRPr>
          </a:p>
        </p:txBody>
      </p:sp>
      <p:sp>
        <p:nvSpPr>
          <p:cNvPr id="12" name="Text Box 6">
            <a:hlinkClick r:id="rId18" action="ppaction://hlinksldjump"/>
          </p:cNvPr>
          <p:cNvSpPr txBox="1">
            <a:spLocks noChangeArrowheads="1"/>
          </p:cNvSpPr>
          <p:nvPr>
            <p:custDataLst>
              <p:tags r:id="rId6"/>
            </p:custDataLst>
          </p:nvPr>
        </p:nvSpPr>
        <p:spPr bwMode="auto">
          <a:xfrm>
            <a:off x="819150" y="222944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Projects</a:t>
            </a:r>
            <a:endParaRPr lang="en-US" dirty="0">
              <a:solidFill>
                <a:srgbClr val="000000"/>
              </a:solidFill>
            </a:endParaRPr>
          </a:p>
        </p:txBody>
      </p:sp>
      <p:sp>
        <p:nvSpPr>
          <p:cNvPr id="13" name="Text Box 6">
            <a:hlinkClick r:id="rId19" action="ppaction://hlinksldjump"/>
          </p:cNvPr>
          <p:cNvSpPr txBox="1">
            <a:spLocks noChangeArrowheads="1"/>
          </p:cNvSpPr>
          <p:nvPr>
            <p:custDataLst>
              <p:tags r:id="rId7"/>
            </p:custDataLst>
          </p:nvPr>
        </p:nvSpPr>
        <p:spPr bwMode="auto">
          <a:xfrm>
            <a:off x="819150" y="263527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Target Configuration</a:t>
            </a:r>
            <a:endParaRPr lang="en-US" dirty="0">
              <a:solidFill>
                <a:srgbClr val="000000"/>
              </a:solidFill>
            </a:endParaRPr>
          </a:p>
        </p:txBody>
      </p:sp>
      <p:sp>
        <p:nvSpPr>
          <p:cNvPr id="14" name="Text Box 6">
            <a:hlinkClick r:id="rId20" action="ppaction://hlinksldjump"/>
          </p:cNvPr>
          <p:cNvSpPr txBox="1">
            <a:spLocks noChangeArrowheads="1"/>
          </p:cNvSpPr>
          <p:nvPr>
            <p:custDataLst>
              <p:tags r:id="rId8"/>
            </p:custDataLst>
          </p:nvPr>
        </p:nvSpPr>
        <p:spPr bwMode="auto">
          <a:xfrm>
            <a:off x="819150" y="304109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Build Config &amp; Options</a:t>
            </a:r>
            <a:endParaRPr lang="en-US" dirty="0">
              <a:solidFill>
                <a:srgbClr val="000000"/>
              </a:solidFill>
            </a:endParaRPr>
          </a:p>
        </p:txBody>
      </p:sp>
      <p:sp>
        <p:nvSpPr>
          <p:cNvPr id="15" name="Text Box 6">
            <a:hlinkClick r:id="rId21" action="ppaction://hlinksldjump"/>
          </p:cNvPr>
          <p:cNvSpPr txBox="1">
            <a:spLocks noChangeArrowheads="1"/>
          </p:cNvSpPr>
          <p:nvPr>
            <p:custDataLst>
              <p:tags r:id="rId9"/>
            </p:custDataLst>
          </p:nvPr>
        </p:nvSpPr>
        <p:spPr bwMode="auto">
          <a:xfrm>
            <a:off x="819150" y="344692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Licensing/Pricing</a:t>
            </a:r>
            <a:endParaRPr lang="en-US" dirty="0">
              <a:solidFill>
                <a:srgbClr val="000000"/>
              </a:solidFill>
            </a:endParaRPr>
          </a:p>
        </p:txBody>
      </p:sp>
      <p:sp>
        <p:nvSpPr>
          <p:cNvPr id="16" name="Text Box 6">
            <a:hlinkClick r:id="rId22" action="ppaction://hlinksldjump"/>
          </p:cNvPr>
          <p:cNvSpPr txBox="1">
            <a:spLocks noChangeArrowheads="1"/>
          </p:cNvSpPr>
          <p:nvPr>
            <p:custDataLst>
              <p:tags r:id="rId10"/>
            </p:custDataLst>
          </p:nvPr>
        </p:nvSpPr>
        <p:spPr bwMode="auto">
          <a:xfrm>
            <a:off x="819150" y="385275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dirty="0" smtClean="0">
                <a:solidFill>
                  <a:srgbClr val="000000"/>
                </a:solidFill>
              </a:rPr>
              <a:t>CCSv4 – For More Info…</a:t>
            </a:r>
            <a:endParaRPr lang="en-US" dirty="0">
              <a:solidFill>
                <a:srgbClr val="000000"/>
              </a:solidFill>
            </a:endParaRPr>
          </a:p>
        </p:txBody>
      </p:sp>
      <p:sp>
        <p:nvSpPr>
          <p:cNvPr id="17" name="Text Box 4">
            <a:hlinkClick r:id="rId23" action="ppaction://hlinksldjump"/>
          </p:cNvPr>
          <p:cNvSpPr txBox="1">
            <a:spLocks noChangeArrowheads="1"/>
          </p:cNvSpPr>
          <p:nvPr>
            <p:custDataLst>
              <p:tags r:id="rId11"/>
            </p:custDataLst>
          </p:nvPr>
        </p:nvSpPr>
        <p:spPr bwMode="auto">
          <a:xfrm>
            <a:off x="323850" y="4285571"/>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8" name="Text Box 4">
            <a:hlinkClick r:id="rId24" action="ppaction://hlinksldjump"/>
          </p:cNvPr>
          <p:cNvSpPr txBox="1">
            <a:spLocks noChangeArrowheads="1"/>
          </p:cNvSpPr>
          <p:nvPr>
            <p:custDataLst>
              <p:tags r:id="rId12"/>
            </p:custDataLst>
          </p:nvPr>
        </p:nvSpPr>
        <p:spPr bwMode="auto">
          <a:xfrm>
            <a:off x="323850" y="4860373"/>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76834" name="Group 2"/>
          <p:cNvGraphicFramePr>
            <a:graphicFrameLocks noGrp="1"/>
          </p:cNvGraphicFramePr>
          <p:nvPr/>
        </p:nvGraphicFramePr>
        <p:xfrm>
          <a:off x="228600" y="728331"/>
          <a:ext cx="8712518" cy="2436813"/>
        </p:xfrm>
        <a:graphic>
          <a:graphicData uri="http://schemas.openxmlformats.org/drawingml/2006/table">
            <a:tbl>
              <a:tblPr/>
              <a:tblGrid>
                <a:gridCol w="1241425"/>
                <a:gridCol w="1239838"/>
                <a:gridCol w="208280"/>
                <a:gridCol w="1298575"/>
                <a:gridCol w="1219200"/>
                <a:gridCol w="1345882"/>
                <a:gridCol w="2159318"/>
              </a:tblGrid>
              <a:tr h="296863">
                <a:tc gridSpan="2">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400" b="1" i="0" u="none" strike="noStrike" cap="none" normalizeH="0" baseline="0" dirty="0" smtClean="0">
                          <a:ln>
                            <a:noFill/>
                          </a:ln>
                          <a:solidFill>
                            <a:schemeClr val="tx1"/>
                          </a:solidFill>
                          <a:effectLst/>
                          <a:latin typeface="Arial" charset="0"/>
                        </a:rPr>
                        <a:t>Hardware</a:t>
                      </a:r>
                    </a:p>
                  </a:txBody>
                  <a:tcPr anchor="ctr" horzOverflow="overflow">
                    <a:lnL cap="flat">
                      <a:noFill/>
                    </a:lnL>
                    <a:lnR>
                      <a:noFill/>
                    </a:lnR>
                    <a:lnT cap="flat">
                      <a:noFill/>
                    </a:lnT>
                    <a:lnB w="12700" cap="flat" cmpd="sng" algn="ctr">
                      <a:solidFill>
                        <a:schemeClr val="tx1"/>
                      </a:solidFill>
                      <a:prstDash val="solid"/>
                      <a:round/>
                      <a:headEnd type="none" w="sm" len="sm"/>
                      <a:tailEnd type="none" w="sm" len="sm"/>
                    </a:lnB>
                    <a:lnTlToBr>
                      <a:noFill/>
                    </a:lnTlToBr>
                    <a:lnBlToTr>
                      <a:noFill/>
                    </a:lnBlToTr>
                    <a:solidFill>
                      <a:schemeClr val="accent2"/>
                    </a:solidFill>
                  </a:tcPr>
                </a:tc>
                <a:tc hMerge="1">
                  <a:txBody>
                    <a:bodyPr/>
                    <a:lstStyle/>
                    <a:p>
                      <a:endParaRPr lang="en-US"/>
                    </a:p>
                  </a:txBody>
                  <a:tcPr/>
                </a:tc>
                <a:tc gridSpan="5">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400" b="1" i="0" u="none" strike="noStrike" cap="none" normalizeH="0" baseline="0" smtClean="0">
                          <a:ln>
                            <a:noFill/>
                          </a:ln>
                          <a:solidFill>
                            <a:schemeClr val="tx1"/>
                          </a:solidFill>
                          <a:effectLst/>
                          <a:latin typeface="Arial" charset="0"/>
                        </a:rPr>
                        <a:t>Software</a:t>
                      </a:r>
                    </a:p>
                  </a:txBody>
                  <a:tcPr anchor="ctr" horzOverflow="overflow">
                    <a:lnL>
                      <a:noFill/>
                    </a:lnL>
                    <a:lnR cap="flat">
                      <a:noFill/>
                    </a:lnR>
                    <a:lnT cap="flat">
                      <a:noFill/>
                    </a:lnT>
                    <a:lnB w="12700" cap="flat" cmpd="sng" algn="ctr">
                      <a:solidFill>
                        <a:schemeClr val="tx1"/>
                      </a:solidFill>
                      <a:prstDash val="solid"/>
                      <a:round/>
                      <a:headEnd type="none" w="sm" len="sm"/>
                      <a:tailEnd type="none" w="sm" len="sm"/>
                    </a:lnB>
                    <a:lnTlToBr>
                      <a:noFill/>
                    </a:lnTlToBr>
                    <a:lnBlToTr>
                      <a:noFill/>
                    </a:lnBlToTr>
                    <a:solidFill>
                      <a:schemeClr val="hlink"/>
                    </a:solidFill>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r>
              <a:tr h="330200">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smtClean="0">
                          <a:ln>
                            <a:noFill/>
                          </a:ln>
                          <a:solidFill>
                            <a:schemeClr val="tx2"/>
                          </a:solidFill>
                          <a:effectLst/>
                          <a:latin typeface="Arial Narrow" pitchFamily="34" charset="0"/>
                        </a:rPr>
                        <a:t>Reset </a:t>
                      </a:r>
                      <a:br>
                        <a:rPr kumimoji="0" lang="en-US" sz="2000" b="1" i="0" u="none" strike="noStrike" cap="none" normalizeH="0" baseline="0" smtClean="0">
                          <a:ln>
                            <a:noFill/>
                          </a:ln>
                          <a:solidFill>
                            <a:schemeClr val="tx2"/>
                          </a:solidFill>
                          <a:effectLst/>
                          <a:latin typeface="Arial Narrow" pitchFamily="34" charset="0"/>
                        </a:rPr>
                      </a:br>
                      <a:r>
                        <a:rPr kumimoji="0" lang="en-US" sz="2000" b="1" i="0" u="none" strike="noStrike" cap="none" normalizeH="0" baseline="0" smtClean="0">
                          <a:ln>
                            <a:noFill/>
                          </a:ln>
                          <a:solidFill>
                            <a:schemeClr val="tx2"/>
                          </a:solidFill>
                          <a:effectLst/>
                          <a:latin typeface="Arial Narrow" pitchFamily="34" charset="0"/>
                        </a:rPr>
                        <a:t>H/W</a:t>
                      </a:r>
                    </a:p>
                  </a:txBody>
                  <a:tcPr horzOverflow="overflow">
                    <a:lnL w="12700" cap="flat" cmpd="sng" algn="ctr">
                      <a:solidFill>
                        <a:schemeClr val="tx1"/>
                      </a:solidFill>
                      <a:prstDash val="solid"/>
                      <a:round/>
                      <a:headEnd type="none" w="sm" len="sm"/>
                      <a:tailEnd type="none" w="sm" len="sm"/>
                    </a:lnL>
                    <a:lnR w="12700" cap="flat" cmpd="sng" algn="ctr">
                      <a:solidFill>
                        <a:srgbClr val="B2B2B2"/>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rgbClr val="B2B2B2"/>
                      </a:solidFill>
                      <a:prstDash val="solid"/>
                      <a:round/>
                      <a:headEnd type="none" w="sm" len="sm"/>
                      <a:tailEnd type="none" w="sm" len="sm"/>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smtClean="0">
                          <a:ln>
                            <a:noFill/>
                          </a:ln>
                          <a:solidFill>
                            <a:schemeClr val="tx2"/>
                          </a:solidFill>
                          <a:effectLst/>
                          <a:latin typeface="Arial Narrow" pitchFamily="34" charset="0"/>
                        </a:rPr>
                        <a:t>BOOT MODE</a:t>
                      </a:r>
                    </a:p>
                  </a:txBody>
                  <a:tcPr horzOverflow="overflow">
                    <a:lnL w="12700" cap="flat" cmpd="sng" algn="ctr">
                      <a:solidFill>
                        <a:srgbClr val="B2B2B2"/>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rgbClr val="B2B2B2"/>
                      </a:solidFill>
                      <a:prstDash val="solid"/>
                      <a:round/>
                      <a:headEnd type="none" w="sm" len="sm"/>
                      <a:tailEnd type="none" w="sm" len="sm"/>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endParaRPr kumimoji="0" lang="en-US" sz="2000" b="1" i="0" u="none" strike="noStrike" cap="none" normalizeH="0" baseline="0" dirty="0" smtClean="0">
                        <a:ln>
                          <a:noFill/>
                        </a:ln>
                        <a:solidFill>
                          <a:schemeClr val="tx2"/>
                        </a:solidFill>
                        <a:effectLst/>
                        <a:latin typeface="Arial Narrow" pitchFamily="34" charset="0"/>
                      </a:endParaRPr>
                    </a:p>
                  </a:txBody>
                  <a:tcPr horzOverflow="overflow">
                    <a:lnL w="12700" cap="flat" cmpd="sng" algn="ctr">
                      <a:solidFill>
                        <a:schemeClr val="tx1"/>
                      </a:solidFill>
                      <a:prstDash val="solid"/>
                      <a:round/>
                      <a:headEnd type="none" w="sm" len="sm"/>
                      <a:tailEnd type="none" w="sm" len="sm"/>
                    </a:lnL>
                    <a:lnR w="12700" cap="flat" cmpd="sng" algn="ctr">
                      <a:solidFill>
                        <a:srgbClr val="B2B2B2"/>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rgbClr val="B2B2B2"/>
                      </a:solidFill>
                      <a:prstDash val="solid"/>
                      <a:round/>
                      <a:headEnd type="none" w="sm" len="sm"/>
                      <a:tailEnd type="none" w="sm" len="sm"/>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smtClean="0">
                          <a:ln>
                            <a:noFill/>
                          </a:ln>
                          <a:solidFill>
                            <a:schemeClr val="tx2"/>
                          </a:solidFill>
                          <a:effectLst/>
                          <a:latin typeface="Arial Narrow" pitchFamily="34" charset="0"/>
                        </a:rPr>
                        <a:t>Provided by TI</a:t>
                      </a:r>
                    </a:p>
                  </a:txBody>
                  <a:tcPr horzOverflow="overflow">
                    <a:lnL w="12700" cap="flat" cmpd="sng" algn="ctr">
                      <a:solidFill>
                        <a:srgbClr val="B2B2B2"/>
                      </a:solidFill>
                      <a:prstDash val="solid"/>
                      <a:round/>
                      <a:headEnd type="none" w="sm" len="sm"/>
                      <a:tailEnd type="none" w="sm" len="sm"/>
                    </a:lnL>
                    <a:lnR w="12700" cap="flat" cmpd="sng" algn="ctr">
                      <a:solidFill>
                        <a:srgbClr val="B2B2B2"/>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rgbClr val="B2B2B2"/>
                      </a:solidFill>
                      <a:prstDash val="solid"/>
                      <a:round/>
                      <a:headEnd type="none" w="sm" len="sm"/>
                      <a:tailEnd type="none" w="sm" len="sm"/>
                    </a:lnB>
                    <a:lnTlToBr>
                      <a:noFill/>
                    </a:lnTlToBr>
                    <a:lnBlToTr>
                      <a:noFill/>
                    </a:lnBlToTr>
                    <a:solidFill>
                      <a:schemeClr val="hlink"/>
                    </a:solidFill>
                  </a:tcPr>
                </a:tc>
                <a:tc gridSpan="2">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dirty="0" err="1" smtClean="0">
                          <a:ln>
                            <a:noFill/>
                          </a:ln>
                          <a:solidFill>
                            <a:schemeClr val="tx2"/>
                          </a:solidFill>
                          <a:effectLst/>
                          <a:latin typeface="Arial Narrow" pitchFamily="34" charset="0"/>
                        </a:rPr>
                        <a:t>main.c</a:t>
                      </a:r>
                      <a:endParaRPr kumimoji="0" lang="en-US" sz="2000" b="1" i="0" u="none" strike="noStrike" cap="none" normalizeH="0" baseline="0" dirty="0" smtClean="0">
                        <a:ln>
                          <a:noFill/>
                        </a:ln>
                        <a:solidFill>
                          <a:schemeClr val="tx2"/>
                        </a:solidFill>
                        <a:effectLst/>
                        <a:latin typeface="Arial Narrow" pitchFamily="34" charset="0"/>
                      </a:endParaRPr>
                    </a:p>
                  </a:txBody>
                  <a:tcPr horzOverflow="overflow">
                    <a:lnL w="12700" cap="flat" cmpd="sng" algn="ctr">
                      <a:solidFill>
                        <a:srgbClr val="B2B2B2"/>
                      </a:solidFill>
                      <a:prstDash val="solid"/>
                      <a:round/>
                      <a:headEnd type="none" w="sm" len="sm"/>
                      <a:tailEnd type="none" w="sm" len="sm"/>
                    </a:lnL>
                    <a:lnR w="12700" cap="flat" cmpd="sng" algn="ctr">
                      <a:solidFill>
                        <a:srgbClr val="B2B2B2"/>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rgbClr val="B2B2B2"/>
                      </a:solidFill>
                      <a:prstDash val="solid"/>
                      <a:round/>
                      <a:headEnd type="none" w="sm" len="sm"/>
                      <a:tailEnd type="none" w="sm" len="sm"/>
                    </a:lnB>
                    <a:lnTlToBr>
                      <a:noFill/>
                    </a:lnTlToBr>
                    <a:lnBlToTr>
                      <a:noFill/>
                    </a:lnBlToTr>
                    <a:solidFill>
                      <a:schemeClr val="accent1"/>
                    </a:solidFill>
                  </a:tcPr>
                </a:tc>
                <a:tc hMerge="1">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endParaRPr kumimoji="0" lang="en-US" sz="2000" b="1" i="0" u="none" strike="noStrike" cap="none" normalizeH="0" baseline="0" dirty="0" smtClean="0">
                        <a:ln>
                          <a:noFill/>
                        </a:ln>
                        <a:solidFill>
                          <a:schemeClr val="tx2"/>
                        </a:solidFill>
                        <a:effectLst/>
                        <a:latin typeface="Arial Narrow" pitchFamily="34" charset="0"/>
                      </a:endParaRPr>
                    </a:p>
                  </a:txBody>
                  <a:tcPr horzOverflow="overflow">
                    <a:lnL w="12700" cap="flat" cmpd="sng" algn="ctr">
                      <a:solidFill>
                        <a:srgbClr val="B2B2B2"/>
                      </a:solidFill>
                      <a:prstDash val="solid"/>
                      <a:round/>
                      <a:headEnd type="none" w="sm" len="sm"/>
                      <a:tailEnd type="none" w="sm" len="sm"/>
                    </a:lnL>
                    <a:lnR w="12700" cap="flat" cmpd="sng" algn="ctr">
                      <a:solidFill>
                        <a:srgbClr val="B2B2B2"/>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rgbClr val="B2B2B2"/>
                      </a:solidFill>
                      <a:prstDash val="solid"/>
                      <a:round/>
                      <a:headEnd type="none" w="sm" len="sm"/>
                      <a:tailEnd type="none" w="sm" len="sm"/>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dirty="0" smtClean="0">
                          <a:ln>
                            <a:noFill/>
                          </a:ln>
                          <a:solidFill>
                            <a:schemeClr val="tx2"/>
                          </a:solidFill>
                          <a:effectLst/>
                          <a:latin typeface="Arial Narrow" pitchFamily="34" charset="0"/>
                        </a:rPr>
                        <a:t>Provided by TI</a:t>
                      </a:r>
                    </a:p>
                  </a:txBody>
                  <a:tcPr horzOverflow="overflow">
                    <a:lnL w="12700" cap="flat" cmpd="sng" algn="ctr">
                      <a:solidFill>
                        <a:srgbClr val="B2B2B2"/>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rgbClr val="B2B2B2"/>
                      </a:solidFill>
                      <a:prstDash val="solid"/>
                      <a:round/>
                      <a:headEnd type="none" w="sm" len="sm"/>
                      <a:tailEnd type="none" w="sm" len="sm"/>
                    </a:lnB>
                    <a:lnTlToBr>
                      <a:noFill/>
                    </a:lnTlToBr>
                    <a:lnBlToTr>
                      <a:noFill/>
                    </a:lnBlToTr>
                    <a:solidFill>
                      <a:schemeClr val="hlink"/>
                    </a:solidFill>
                  </a:tcPr>
                </a:tc>
              </a:tr>
              <a:tr h="608013">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Narrow" pitchFamily="34" charset="0"/>
                        </a:rPr>
                        <a:t>Device Reset</a:t>
                      </a:r>
                    </a:p>
                  </a:txBody>
                  <a:tcPr anchor="b" horzOverflow="overflow">
                    <a:lnL w="12700" cap="flat" cmpd="sng" algn="ctr">
                      <a:solidFill>
                        <a:schemeClr val="tx1"/>
                      </a:solidFill>
                      <a:prstDash val="solid"/>
                      <a:round/>
                      <a:headEnd type="none" w="sm" len="sm"/>
                      <a:tailEnd type="none" w="sm" len="sm"/>
                    </a:lnL>
                    <a:lnR w="12700" cap="flat" cmpd="sng" algn="ctr">
                      <a:solidFill>
                        <a:srgbClr val="B2B2B2"/>
                      </a:solidFill>
                      <a:prstDash val="solid"/>
                      <a:round/>
                      <a:headEnd type="none" w="sm" len="sm"/>
                      <a:tailEnd type="none" w="sm" len="sm"/>
                    </a:lnR>
                    <a:lnT w="12700" cap="flat" cmpd="sng" algn="ctr">
                      <a:solidFill>
                        <a:srgbClr val="B2B2B2"/>
                      </a:solidFill>
                      <a:prstDash val="solid"/>
                      <a:round/>
                      <a:headEnd type="none" w="sm" len="sm"/>
                      <a:tailEnd type="none" w="sm" len="sm"/>
                    </a:lnT>
                    <a:lnB>
                      <a:noFill/>
                    </a:lnB>
                    <a:lnTlToBr>
                      <a:noFill/>
                    </a:lnTlToBr>
                    <a:lnBlToTr>
                      <a:noFill/>
                    </a:lnBlToTr>
                    <a:solidFill>
                      <a:schemeClr val="accent2"/>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Narrow" pitchFamily="34" charset="0"/>
                        </a:rPr>
                        <a:t>Boot Loader</a:t>
                      </a:r>
                    </a:p>
                  </a:txBody>
                  <a:tcPr anchor="b" horzOverflow="overflow">
                    <a:lnL w="12700" cap="flat" cmpd="sng" algn="ctr">
                      <a:solidFill>
                        <a:srgbClr val="B2B2B2"/>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rgbClr val="B2B2B2"/>
                      </a:solidFill>
                      <a:prstDash val="solid"/>
                      <a:round/>
                      <a:headEnd type="none" w="sm" len="sm"/>
                      <a:tailEnd type="none" w="sm" len="sm"/>
                    </a:lnT>
                    <a:lnB>
                      <a:noFill/>
                    </a:lnB>
                    <a:lnTlToBr>
                      <a:noFill/>
                    </a:lnTlToBr>
                    <a:lnBlToTr>
                      <a:noFill/>
                    </a:lnBlToTr>
                    <a:solidFill>
                      <a:schemeClr val="accent2"/>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endParaRPr kumimoji="0" lang="en-US" sz="2000" b="1" i="0" u="none" strike="noStrike" cap="none" normalizeH="0" baseline="0" smtClean="0">
                        <a:ln>
                          <a:noFill/>
                        </a:ln>
                        <a:solidFill>
                          <a:schemeClr val="tx1"/>
                        </a:solidFill>
                        <a:effectLst/>
                        <a:latin typeface="Arial Narrow" pitchFamily="34" charset="0"/>
                      </a:endParaRPr>
                    </a:p>
                  </a:txBody>
                  <a:tcPr anchor="b" horzOverflow="overflow">
                    <a:lnL w="12700" cap="flat" cmpd="sng" algn="ctr">
                      <a:solidFill>
                        <a:schemeClr val="tx1"/>
                      </a:solidFill>
                      <a:prstDash val="solid"/>
                      <a:round/>
                      <a:headEnd type="none" w="sm" len="sm"/>
                      <a:tailEnd type="none" w="sm" len="sm"/>
                    </a:lnL>
                    <a:lnR w="12700" cap="flat" cmpd="sng" algn="ctr">
                      <a:solidFill>
                        <a:srgbClr val="B2B2B2"/>
                      </a:solidFill>
                      <a:prstDash val="solid"/>
                      <a:round/>
                      <a:headEnd type="none" w="sm" len="sm"/>
                      <a:tailEnd type="none" w="sm" len="sm"/>
                    </a:lnR>
                    <a:lnT w="12700" cap="flat" cmpd="sng" algn="ctr">
                      <a:solidFill>
                        <a:srgbClr val="B2B2B2"/>
                      </a:solidFill>
                      <a:prstDash val="solid"/>
                      <a:round/>
                      <a:headEnd type="none" w="sm" len="sm"/>
                      <a:tailEnd type="none" w="sm" len="sm"/>
                    </a:lnT>
                    <a:lnB>
                      <a:noFill/>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dirty="0" err="1" smtClean="0">
                          <a:ln>
                            <a:noFill/>
                          </a:ln>
                          <a:solidFill>
                            <a:schemeClr val="tx1"/>
                          </a:solidFill>
                          <a:effectLst/>
                          <a:latin typeface="Arial Narrow" pitchFamily="34" charset="0"/>
                        </a:rPr>
                        <a:t>BIOS_init</a:t>
                      </a:r>
                      <a:r>
                        <a:rPr kumimoji="0" lang="en-US" sz="2000" b="1" i="0" u="none" strike="noStrike" cap="none" normalizeH="0" baseline="0" dirty="0" smtClean="0">
                          <a:ln>
                            <a:noFill/>
                          </a:ln>
                          <a:solidFill>
                            <a:schemeClr val="tx1"/>
                          </a:solidFill>
                          <a:effectLst/>
                          <a:latin typeface="Arial Narrow" pitchFamily="34" charset="0"/>
                        </a:rPr>
                        <a:t>()</a:t>
                      </a:r>
                      <a:r>
                        <a:rPr kumimoji="0" lang="en-US" sz="1800" b="1" i="0" u="none" strike="noStrike" cap="none" normalizeH="0" baseline="0" dirty="0" smtClean="0">
                          <a:ln>
                            <a:noFill/>
                          </a:ln>
                          <a:solidFill>
                            <a:schemeClr val="tx1"/>
                          </a:solidFill>
                          <a:effectLst/>
                          <a:latin typeface="Arial Narrow" pitchFamily="34" charset="0"/>
                        </a:rPr>
                        <a:t> </a:t>
                      </a:r>
                      <a:br>
                        <a:rPr kumimoji="0" lang="en-US" sz="1800" b="1" i="0" u="none" strike="noStrike" cap="none" normalizeH="0" baseline="0" dirty="0" smtClean="0">
                          <a:ln>
                            <a:noFill/>
                          </a:ln>
                          <a:solidFill>
                            <a:schemeClr val="tx1"/>
                          </a:solidFill>
                          <a:effectLst/>
                          <a:latin typeface="Arial Narrow" pitchFamily="34" charset="0"/>
                        </a:rPr>
                      </a:br>
                      <a:r>
                        <a:rPr kumimoji="0" lang="en-US" sz="1800" b="0" i="0" u="none" strike="noStrike" cap="none" normalizeH="0" baseline="0" dirty="0" smtClean="0">
                          <a:ln>
                            <a:noFill/>
                          </a:ln>
                          <a:solidFill>
                            <a:schemeClr val="tx1"/>
                          </a:solidFill>
                          <a:effectLst/>
                          <a:latin typeface="Arial Narrow" pitchFamily="34" charset="0"/>
                        </a:rPr>
                        <a:t>( _c_int00 )</a:t>
                      </a:r>
                    </a:p>
                  </a:txBody>
                  <a:tcPr anchor="b" horzOverflow="overflow">
                    <a:lnL w="12700" cap="flat" cmpd="sng" algn="ctr">
                      <a:solidFill>
                        <a:srgbClr val="B2B2B2"/>
                      </a:solidFill>
                      <a:prstDash val="solid"/>
                      <a:round/>
                      <a:headEnd type="none" w="sm" len="sm"/>
                      <a:tailEnd type="none" w="sm" len="sm"/>
                    </a:lnL>
                    <a:lnR w="12700" cap="flat" cmpd="sng" algn="ctr">
                      <a:solidFill>
                        <a:srgbClr val="B2B2B2"/>
                      </a:solidFill>
                      <a:prstDash val="solid"/>
                      <a:round/>
                      <a:headEnd type="none" w="sm" len="sm"/>
                      <a:tailEnd type="none" w="sm" len="sm"/>
                    </a:lnR>
                    <a:lnT w="12700" cap="flat" cmpd="sng" algn="ctr">
                      <a:solidFill>
                        <a:srgbClr val="B2B2B2"/>
                      </a:solidFill>
                      <a:prstDash val="solid"/>
                      <a:round/>
                      <a:headEnd type="none" w="sm" len="sm"/>
                      <a:tailEnd type="none" w="sm" len="sm"/>
                    </a:lnT>
                    <a:lnB>
                      <a:noFill/>
                    </a:lnB>
                    <a:lnTlToBr>
                      <a:noFill/>
                    </a:lnTlToBr>
                    <a:lnBlToTr>
                      <a:noFill/>
                    </a:lnBlToTr>
                    <a:solidFill>
                      <a:schemeClr val="hlink"/>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smtClean="0">
                          <a:ln>
                            <a:noFill/>
                          </a:ln>
                          <a:solidFill>
                            <a:schemeClr val="tx1"/>
                          </a:solidFill>
                          <a:effectLst/>
                          <a:latin typeface="Arial Narrow" pitchFamily="34" charset="0"/>
                        </a:rPr>
                        <a:t>System Init Code</a:t>
                      </a:r>
                    </a:p>
                  </a:txBody>
                  <a:tcPr anchor="b" horzOverflow="overflow">
                    <a:lnL w="12700" cap="flat" cmpd="sng" algn="ctr">
                      <a:solidFill>
                        <a:srgbClr val="B2B2B2"/>
                      </a:solidFill>
                      <a:prstDash val="solid"/>
                      <a:round/>
                      <a:headEnd type="none" w="sm" len="sm"/>
                      <a:tailEnd type="none" w="sm" len="sm"/>
                    </a:lnL>
                    <a:lnR w="12700" cap="flat" cmpd="sng" algn="ctr">
                      <a:solidFill>
                        <a:srgbClr val="B2B2B2"/>
                      </a:solidFill>
                      <a:prstDash val="solid"/>
                      <a:round/>
                      <a:headEnd type="none" w="sm" len="sm"/>
                      <a:tailEnd type="none" w="sm" len="sm"/>
                    </a:lnR>
                    <a:lnT w="12700" cap="flat" cmpd="sng" algn="ctr">
                      <a:solidFill>
                        <a:srgbClr val="B2B2B2"/>
                      </a:solidFill>
                      <a:prstDash val="solid"/>
                      <a:round/>
                      <a:headEnd type="none" w="sm" len="sm"/>
                      <a:tailEnd type="none" w="sm" len="sm"/>
                    </a:lnT>
                    <a:lnB>
                      <a:noFill/>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1800" b="1" i="0" u="none" strike="noStrike" cap="none" normalizeH="0" baseline="0" dirty="0" err="1" smtClean="0">
                          <a:ln>
                            <a:noFill/>
                          </a:ln>
                          <a:solidFill>
                            <a:schemeClr val="tx1"/>
                          </a:solidFill>
                          <a:effectLst/>
                          <a:latin typeface="Arial Narrow" pitchFamily="34" charset="0"/>
                        </a:rPr>
                        <a:t>BIOS_start</a:t>
                      </a:r>
                      <a:r>
                        <a:rPr kumimoji="0" lang="en-US" sz="1800" b="1" i="0" u="none" strike="noStrike" cap="none" normalizeH="0" baseline="0" dirty="0" smtClean="0">
                          <a:ln>
                            <a:noFill/>
                          </a:ln>
                          <a:solidFill>
                            <a:schemeClr val="tx1"/>
                          </a:solidFill>
                          <a:effectLst/>
                          <a:latin typeface="Arial Narrow" pitchFamily="34" charset="0"/>
                        </a:rPr>
                        <a:t>()</a:t>
                      </a:r>
                    </a:p>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defRPr/>
                      </a:pPr>
                      <a:r>
                        <a:rPr kumimoji="0" lang="en-US" sz="1200" b="1" i="0" u="none" strike="noStrike" cap="none" normalizeH="0" baseline="0" dirty="0" smtClean="0">
                          <a:ln>
                            <a:noFill/>
                          </a:ln>
                          <a:solidFill>
                            <a:schemeClr val="tx2"/>
                          </a:solidFill>
                          <a:effectLst/>
                          <a:latin typeface="Arial Narrow" pitchFamily="34" charset="0"/>
                        </a:rPr>
                        <a:t>(Provided by TI)</a:t>
                      </a:r>
                    </a:p>
                  </a:txBody>
                  <a:tcPr anchor="ctr" horzOverflow="overflow">
                    <a:lnL w="12700" cap="flat" cmpd="sng" algn="ctr">
                      <a:solidFill>
                        <a:srgbClr val="B2B2B2"/>
                      </a:solidFill>
                      <a:prstDash val="solid"/>
                      <a:round/>
                      <a:headEnd type="none" w="sm" len="sm"/>
                      <a:tailEnd type="none" w="sm" len="sm"/>
                    </a:lnL>
                    <a:lnR w="12700" cap="flat" cmpd="sng" algn="ctr">
                      <a:solidFill>
                        <a:srgbClr val="B2B2B2"/>
                      </a:solidFill>
                      <a:prstDash val="solid"/>
                      <a:round/>
                      <a:headEnd type="none" w="sm" len="sm"/>
                      <a:tailEnd type="none" w="sm" len="sm"/>
                    </a:lnR>
                    <a:lnT w="12700" cap="flat" cmpd="sng" algn="ctr">
                      <a:solidFill>
                        <a:srgbClr val="B2B2B2"/>
                      </a:solidFill>
                      <a:prstDash val="solid"/>
                      <a:round/>
                      <a:headEnd type="none" w="sm" len="sm"/>
                      <a:tailEnd type="none" w="sm" len="sm"/>
                    </a:lnT>
                    <a:lnB>
                      <a:noFill/>
                    </a:lnB>
                    <a:lnTlToBr>
                      <a:noFill/>
                    </a:lnTlToBr>
                    <a:lnBlToTr>
                      <a:noFill/>
                    </a:lnBlToTr>
                    <a:solidFill>
                      <a:schemeClr val="accent1"/>
                    </a:solidFill>
                  </a:tcPr>
                </a:tc>
                <a:tc>
                  <a:txBody>
                    <a:bodyPr/>
                    <a:lstStyle/>
                    <a:p>
                      <a:pPr marL="0" marR="0" lvl="0" indent="0" algn="ctr"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r>
                        <a:rPr kumimoji="0" lang="en-US" sz="2000" b="1" i="0" u="none" strike="noStrike" cap="none" normalizeH="0" baseline="0" dirty="0" smtClean="0">
                          <a:ln>
                            <a:noFill/>
                          </a:ln>
                          <a:solidFill>
                            <a:schemeClr val="tx1"/>
                          </a:solidFill>
                          <a:effectLst/>
                          <a:latin typeface="Arial Narrow" pitchFamily="34" charset="0"/>
                        </a:rPr>
                        <a:t>SYS/BIOS Scheduler</a:t>
                      </a:r>
                    </a:p>
                  </a:txBody>
                  <a:tcPr anchor="b" horzOverflow="overflow">
                    <a:lnL w="12700" cap="flat" cmpd="sng" algn="ctr">
                      <a:solidFill>
                        <a:srgbClr val="B2B2B2"/>
                      </a:solidFill>
                      <a:prstDash val="solid"/>
                      <a:round/>
                      <a:headEnd type="none" w="sm" len="sm"/>
                      <a:tailEnd type="none" w="sm" len="sm"/>
                    </a:lnL>
                    <a:lnR w="12700" cap="flat" cmpd="sng" algn="ctr">
                      <a:solidFill>
                        <a:schemeClr val="tx1"/>
                      </a:solidFill>
                      <a:prstDash val="solid"/>
                      <a:round/>
                      <a:headEnd type="none" w="sm" len="sm"/>
                      <a:tailEnd type="none" w="sm" len="sm"/>
                    </a:lnR>
                    <a:lnT w="12700" cap="flat" cmpd="sng" algn="ctr">
                      <a:solidFill>
                        <a:srgbClr val="B2B2B2"/>
                      </a:solidFill>
                      <a:prstDash val="solid"/>
                      <a:round/>
                      <a:headEnd type="none" w="sm" len="sm"/>
                      <a:tailEnd type="none" w="sm" len="sm"/>
                    </a:lnT>
                    <a:lnB>
                      <a:noFill/>
                    </a:lnB>
                    <a:lnTlToBr>
                      <a:noFill/>
                    </a:lnTlToBr>
                    <a:lnBlToTr>
                      <a:noFill/>
                    </a:lnBlToTr>
                    <a:solidFill>
                      <a:schemeClr val="hlink"/>
                    </a:solidFill>
                  </a:tcPr>
                </a:tc>
              </a:tr>
              <a:tr h="334963">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endParaRPr kumimoji="0" lang="en-US" sz="2800" b="1"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sm" len="sm"/>
                      <a:tailEnd type="none" w="sm" len="sm"/>
                    </a:lnL>
                    <a:lnR w="12700" cap="flat" cmpd="sng" algn="ctr">
                      <a:solidFill>
                        <a:srgbClr val="B2B2B2"/>
                      </a:solidFill>
                      <a:prstDash val="solid"/>
                      <a:round/>
                      <a:headEnd type="none" w="sm" len="sm"/>
                      <a:tailEnd type="none" w="sm" len="sm"/>
                    </a:lnR>
                    <a:lnT>
                      <a:noFill/>
                    </a:lnT>
                    <a:lnB>
                      <a:noFill/>
                    </a:lnB>
                    <a:lnTlToBr>
                      <a:noFill/>
                    </a:lnTlToBr>
                    <a:lnBlToTr>
                      <a:noFill/>
                    </a:lnBlToTr>
                    <a:solidFill>
                      <a:schemeClr val="accent2"/>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endParaRPr kumimoji="0" lang="en-US" sz="2800" b="1" i="0" u="none" strike="noStrike" cap="none" normalizeH="0" baseline="0" smtClean="0">
                        <a:ln>
                          <a:noFill/>
                        </a:ln>
                        <a:solidFill>
                          <a:schemeClr val="tx1"/>
                        </a:solidFill>
                        <a:effectLst/>
                        <a:latin typeface="Arial" charset="0"/>
                      </a:endParaRPr>
                    </a:p>
                  </a:txBody>
                  <a:tcPr horzOverflow="overflow">
                    <a:lnL w="12700" cap="flat" cmpd="sng" algn="ctr">
                      <a:solidFill>
                        <a:srgbClr val="B2B2B2"/>
                      </a:solidFill>
                      <a:prstDash val="solid"/>
                      <a:round/>
                      <a:headEnd type="none" w="sm" len="sm"/>
                      <a:tailEnd type="none" w="sm" len="sm"/>
                    </a:lnL>
                    <a:lnR w="12700" cap="flat" cmpd="sng" algn="ctr">
                      <a:solidFill>
                        <a:schemeClr val="tx1"/>
                      </a:solidFill>
                      <a:prstDash val="solid"/>
                      <a:round/>
                      <a:headEnd type="none" w="sm" len="sm"/>
                      <a:tailEnd type="none" w="sm" len="sm"/>
                    </a:lnR>
                    <a:lnT>
                      <a:noFill/>
                    </a:lnT>
                    <a:lnB>
                      <a:noFill/>
                    </a:lnB>
                    <a:lnTlToBr>
                      <a:noFill/>
                    </a:lnTlToBr>
                    <a:lnBlToTr>
                      <a:noFill/>
                    </a:lnBlToTr>
                    <a:solidFill>
                      <a:schemeClr val="accent2"/>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endParaRPr kumimoji="0" lang="en-US" sz="2800" b="1"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sm" len="sm"/>
                      <a:tailEnd type="none" w="sm" len="sm"/>
                    </a:lnL>
                    <a:lnR w="12700" cap="flat" cmpd="sng" algn="ctr">
                      <a:solidFill>
                        <a:srgbClr val="B2B2B2"/>
                      </a:solidFill>
                      <a:prstDash val="solid"/>
                      <a:round/>
                      <a:headEnd type="none" w="sm" len="sm"/>
                      <a:tailEnd type="none" w="sm" len="sm"/>
                    </a:lnR>
                    <a:lnT>
                      <a:noFill/>
                    </a:lnT>
                    <a:lnB>
                      <a:noFill/>
                    </a:lnB>
                    <a:lnTlToBr>
                      <a:noFill/>
                    </a:lnTlToBr>
                    <a:lnBlToTr>
                      <a:noFill/>
                    </a:lnBlToTr>
                    <a:solidFill>
                      <a:schemeClr val="accent1"/>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endParaRPr kumimoji="0" lang="en-US" sz="2800" b="1" i="0" u="none" strike="noStrike" cap="none" normalizeH="0" baseline="0" smtClean="0">
                        <a:ln>
                          <a:noFill/>
                        </a:ln>
                        <a:solidFill>
                          <a:schemeClr val="tx1"/>
                        </a:solidFill>
                        <a:effectLst/>
                        <a:latin typeface="Arial" charset="0"/>
                      </a:endParaRPr>
                    </a:p>
                  </a:txBody>
                  <a:tcPr horzOverflow="overflow">
                    <a:lnL w="12700" cap="flat" cmpd="sng" algn="ctr">
                      <a:solidFill>
                        <a:srgbClr val="B2B2B2"/>
                      </a:solidFill>
                      <a:prstDash val="solid"/>
                      <a:round/>
                      <a:headEnd type="none" w="sm" len="sm"/>
                      <a:tailEnd type="none" w="sm" len="sm"/>
                    </a:lnL>
                    <a:lnR w="12700" cap="flat" cmpd="sng" algn="ctr">
                      <a:solidFill>
                        <a:srgbClr val="B2B2B2"/>
                      </a:solidFill>
                      <a:prstDash val="solid"/>
                      <a:round/>
                      <a:headEnd type="none" w="sm" len="sm"/>
                      <a:tailEnd type="none" w="sm" len="sm"/>
                    </a:lnR>
                    <a:lnT>
                      <a:noFill/>
                    </a:lnT>
                    <a:lnB>
                      <a:noFill/>
                    </a:lnB>
                    <a:lnTlToBr>
                      <a:noFill/>
                    </a:lnTlToBr>
                    <a:lnBlToTr>
                      <a:noFill/>
                    </a:lnBlToTr>
                    <a:solidFill>
                      <a:schemeClr val="hlink"/>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endParaRPr kumimoji="0" lang="en-US" sz="2800" b="1" i="0" u="none" strike="noStrike" cap="none" normalizeH="0" baseline="0" smtClean="0">
                        <a:ln>
                          <a:noFill/>
                        </a:ln>
                        <a:solidFill>
                          <a:schemeClr val="tx1"/>
                        </a:solidFill>
                        <a:effectLst/>
                        <a:latin typeface="Arial" charset="0"/>
                      </a:endParaRPr>
                    </a:p>
                  </a:txBody>
                  <a:tcPr horzOverflow="overflow">
                    <a:lnL w="12700" cap="flat" cmpd="sng" algn="ctr">
                      <a:solidFill>
                        <a:srgbClr val="B2B2B2"/>
                      </a:solidFill>
                      <a:prstDash val="solid"/>
                      <a:round/>
                      <a:headEnd type="none" w="sm" len="sm"/>
                      <a:tailEnd type="none" w="sm" len="sm"/>
                    </a:lnL>
                    <a:lnR w="12700" cap="flat" cmpd="sng" algn="ctr">
                      <a:solidFill>
                        <a:srgbClr val="B2B2B2"/>
                      </a:solidFill>
                      <a:prstDash val="solid"/>
                      <a:round/>
                      <a:headEnd type="none" w="sm" len="sm"/>
                      <a:tailEnd type="none" w="sm" len="sm"/>
                    </a:lnR>
                    <a:lnT>
                      <a:noFill/>
                    </a:lnT>
                    <a:lnB>
                      <a:noFill/>
                    </a:lnB>
                    <a:lnTlToBr>
                      <a:noFill/>
                    </a:lnTlToBr>
                    <a:lnBlToTr>
                      <a:noFill/>
                    </a:lnBlToTr>
                    <a:solidFill>
                      <a:schemeClr val="accent1"/>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endParaRPr kumimoji="0" lang="en-US" sz="2800" b="1" i="0" u="none" strike="noStrike" cap="none" normalizeH="0" baseline="0" dirty="0" smtClean="0">
                        <a:ln>
                          <a:noFill/>
                        </a:ln>
                        <a:solidFill>
                          <a:schemeClr val="tx1"/>
                        </a:solidFill>
                        <a:effectLst/>
                        <a:latin typeface="Arial" charset="0"/>
                      </a:endParaRPr>
                    </a:p>
                  </a:txBody>
                  <a:tcPr horzOverflow="overflow">
                    <a:lnL w="12700" cap="flat" cmpd="sng" algn="ctr">
                      <a:solidFill>
                        <a:srgbClr val="B2B2B2"/>
                      </a:solidFill>
                      <a:prstDash val="solid"/>
                      <a:round/>
                      <a:headEnd type="none" w="sm" len="sm"/>
                      <a:tailEnd type="none" w="sm" len="sm"/>
                    </a:lnL>
                    <a:lnR w="12700" cap="flat" cmpd="sng" algn="ctr">
                      <a:solidFill>
                        <a:srgbClr val="B2B2B2"/>
                      </a:solidFill>
                      <a:prstDash val="solid"/>
                      <a:round/>
                      <a:headEnd type="none" w="sm" len="sm"/>
                      <a:tailEnd type="none" w="sm" len="sm"/>
                    </a:lnR>
                    <a:lnT>
                      <a:noFill/>
                    </a:lnT>
                    <a:lnB>
                      <a:noFill/>
                    </a:lnB>
                    <a:lnTlToBr>
                      <a:noFill/>
                    </a:lnTlToBr>
                    <a:lnBlToTr>
                      <a:noFill/>
                    </a:lnBlToTr>
                    <a:solidFill>
                      <a:schemeClr val="accent1"/>
                    </a:solidFill>
                  </a:tcPr>
                </a:tc>
                <a:tc>
                  <a:txBody>
                    <a:bodyPr/>
                    <a:lstStyle/>
                    <a:p>
                      <a:pPr marL="0" marR="0" lvl="0" indent="0" algn="l" defTabSz="914400" rtl="0" eaLnBrk="0" fontAlgn="base" latinLnBrk="0" hangingPunct="0">
                        <a:lnSpc>
                          <a:spcPct val="80000"/>
                        </a:lnSpc>
                        <a:spcBef>
                          <a:spcPct val="40000"/>
                        </a:spcBef>
                        <a:spcAft>
                          <a:spcPct val="0"/>
                        </a:spcAft>
                        <a:buClr>
                          <a:schemeClr val="tx2"/>
                        </a:buClr>
                        <a:buSzPct val="75000"/>
                        <a:buFont typeface="Wingdings" pitchFamily="2" charset="2"/>
                        <a:buNone/>
                        <a:tabLst/>
                      </a:pPr>
                      <a:endParaRPr kumimoji="0" lang="en-US" sz="2800" b="1" i="0" u="none" strike="noStrike" cap="none" normalizeH="0" baseline="0" smtClean="0">
                        <a:ln>
                          <a:noFill/>
                        </a:ln>
                        <a:solidFill>
                          <a:schemeClr val="tx1"/>
                        </a:solidFill>
                        <a:effectLst/>
                        <a:latin typeface="Arial" charset="0"/>
                      </a:endParaRPr>
                    </a:p>
                  </a:txBody>
                  <a:tcPr horzOverflow="overflow">
                    <a:lnL w="12700" cap="flat" cmpd="sng" algn="ctr">
                      <a:solidFill>
                        <a:srgbClr val="B2B2B2"/>
                      </a:solidFill>
                      <a:prstDash val="solid"/>
                      <a:round/>
                      <a:headEnd type="none" w="sm" len="sm"/>
                      <a:tailEnd type="none" w="sm" len="sm"/>
                    </a:lnL>
                    <a:lnR w="12700" cap="flat" cmpd="sng" algn="ctr">
                      <a:solidFill>
                        <a:schemeClr val="tx1"/>
                      </a:solidFill>
                      <a:prstDash val="solid"/>
                      <a:round/>
                      <a:headEnd type="none" w="sm" len="sm"/>
                      <a:tailEnd type="none" w="sm" len="sm"/>
                    </a:lnR>
                    <a:lnT>
                      <a:noFill/>
                    </a:lnT>
                    <a:lnB>
                      <a:noFill/>
                    </a:lnB>
                    <a:lnTlToBr>
                      <a:noFill/>
                    </a:lnTlToBr>
                    <a:lnBlToTr>
                      <a:noFill/>
                    </a:lnBlToTr>
                    <a:solidFill>
                      <a:schemeClr val="hlink"/>
                    </a:solidFill>
                  </a:tcPr>
                </a:tc>
              </a:tr>
              <a:tr h="365125">
                <a:tc>
                  <a:txBody>
                    <a:bodyPr/>
                    <a:lstStyle/>
                    <a:p>
                      <a:pPr marL="0" marR="0" lvl="0" indent="0" algn="l" defTabSz="914400" rtl="0" eaLnBrk="0" fontAlgn="base" latinLnBrk="0" hangingPunct="0">
                        <a:lnSpc>
                          <a:spcPct val="80000"/>
                        </a:lnSpc>
                        <a:spcBef>
                          <a:spcPct val="30000"/>
                        </a:spcBef>
                        <a:spcAft>
                          <a:spcPct val="0"/>
                        </a:spcAft>
                        <a:buClr>
                          <a:schemeClr val="tx2"/>
                        </a:buClr>
                        <a:buSzPct val="75000"/>
                        <a:buFont typeface="Wingdings" pitchFamily="2" charset="2"/>
                        <a:buNone/>
                        <a:tabLst/>
                      </a:pPr>
                      <a:endParaRPr kumimoji="0" lang="en-US" sz="2800" b="1"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sm" len="sm"/>
                      <a:tailEnd type="none" w="sm" len="sm"/>
                    </a:lnL>
                    <a:lnR w="12700" cap="flat" cmpd="sng" algn="ctr">
                      <a:solidFill>
                        <a:srgbClr val="B2B2B2"/>
                      </a:solidFill>
                      <a:prstDash val="solid"/>
                      <a:round/>
                      <a:headEnd type="none" w="sm" len="sm"/>
                      <a:tailEnd type="none" w="sm" len="sm"/>
                    </a:lnR>
                    <a:lnT>
                      <a:noFill/>
                    </a:lnT>
                    <a:lnB w="12700" cap="flat" cmpd="sng" algn="ctr">
                      <a:solidFill>
                        <a:schemeClr val="tx1"/>
                      </a:solidFill>
                      <a:prstDash val="solid"/>
                      <a:round/>
                      <a:headEnd type="none" w="sm" len="sm"/>
                      <a:tailEnd type="none" w="sm" len="sm"/>
                    </a:lnB>
                    <a:lnTlToBr>
                      <a:noFill/>
                    </a:lnTlToBr>
                    <a:lnBlToTr>
                      <a:noFill/>
                    </a:lnBlToTr>
                    <a:solidFill>
                      <a:schemeClr val="accent2"/>
                    </a:solidFill>
                  </a:tcPr>
                </a:tc>
                <a:tc>
                  <a:txBody>
                    <a:bodyPr/>
                    <a:lstStyle/>
                    <a:p>
                      <a:pPr marL="166688" marR="0" lvl="0" indent="-166688" algn="l" defTabSz="914400" rtl="0" eaLnBrk="0" fontAlgn="base" latinLnBrk="0" hangingPunct="0">
                        <a:lnSpc>
                          <a:spcPct val="80000"/>
                        </a:lnSpc>
                        <a:spcBef>
                          <a:spcPct val="30000"/>
                        </a:spcBef>
                        <a:spcAft>
                          <a:spcPct val="0"/>
                        </a:spcAft>
                        <a:buClr>
                          <a:schemeClr val="tx2"/>
                        </a:buClr>
                        <a:buSzPct val="75000"/>
                        <a:buFont typeface="Wingdings" pitchFamily="2" charset="2"/>
                        <a:buNone/>
                        <a:tabLst/>
                      </a:pPr>
                      <a:endParaRPr kumimoji="0" lang="en-US" sz="2800" b="1" i="0" u="none" strike="noStrike" cap="none" normalizeH="0" baseline="0" smtClean="0">
                        <a:ln>
                          <a:noFill/>
                        </a:ln>
                        <a:solidFill>
                          <a:schemeClr val="tx1"/>
                        </a:solidFill>
                        <a:effectLst/>
                        <a:latin typeface="Arial" charset="0"/>
                      </a:endParaRPr>
                    </a:p>
                  </a:txBody>
                  <a:tcPr horzOverflow="overflow">
                    <a:lnL w="12700" cap="flat" cmpd="sng" algn="ctr">
                      <a:solidFill>
                        <a:srgbClr val="B2B2B2"/>
                      </a:solidFill>
                      <a:prstDash val="solid"/>
                      <a:round/>
                      <a:headEnd type="none" w="sm" len="sm"/>
                      <a:tailEnd type="none" w="sm" len="sm"/>
                    </a:lnL>
                    <a:lnR w="12700" cap="flat" cmpd="sng" algn="ctr">
                      <a:solidFill>
                        <a:schemeClr val="tx1"/>
                      </a:solidFill>
                      <a:prstDash val="solid"/>
                      <a:round/>
                      <a:headEnd type="none" w="sm" len="sm"/>
                      <a:tailEnd type="none" w="sm" len="sm"/>
                    </a:lnR>
                    <a:lnT>
                      <a:noFill/>
                    </a:lnT>
                    <a:lnB w="12700" cap="flat" cmpd="sng" algn="ctr">
                      <a:solidFill>
                        <a:schemeClr val="tx1"/>
                      </a:solidFill>
                      <a:prstDash val="solid"/>
                      <a:round/>
                      <a:headEnd type="none" w="sm" len="sm"/>
                      <a:tailEnd type="none" w="sm" len="sm"/>
                    </a:lnB>
                    <a:lnTlToBr>
                      <a:noFill/>
                    </a:lnTlToBr>
                    <a:lnBlToTr>
                      <a:noFill/>
                    </a:lnBlToTr>
                    <a:solidFill>
                      <a:schemeClr val="accent2"/>
                    </a:solidFill>
                  </a:tcPr>
                </a:tc>
                <a:tc>
                  <a:txBody>
                    <a:bodyPr/>
                    <a:lstStyle/>
                    <a:p>
                      <a:pPr marL="166688" marR="0" lvl="0" indent="-166688" algn="l" defTabSz="914400" rtl="0" eaLnBrk="0" fontAlgn="base" latinLnBrk="0" hangingPunct="0">
                        <a:lnSpc>
                          <a:spcPct val="80000"/>
                        </a:lnSpc>
                        <a:spcBef>
                          <a:spcPct val="30000"/>
                        </a:spcBef>
                        <a:spcAft>
                          <a:spcPct val="0"/>
                        </a:spcAft>
                        <a:buClr>
                          <a:schemeClr val="tx2"/>
                        </a:buClr>
                        <a:buSzPct val="75000"/>
                        <a:buFont typeface="Wingdings" pitchFamily="2" charset="2"/>
                        <a:buNone/>
                        <a:tabLst/>
                      </a:pPr>
                      <a:endParaRPr kumimoji="0" lang="en-US" sz="1800" b="0" i="0" u="none" strike="noStrike" cap="none" normalizeH="0" baseline="0" smtClean="0">
                        <a:ln>
                          <a:noFill/>
                        </a:ln>
                        <a:solidFill>
                          <a:schemeClr val="tx1"/>
                        </a:solidFill>
                        <a:effectLst/>
                        <a:latin typeface="Arial" charset="0"/>
                      </a:endParaRPr>
                    </a:p>
                  </a:txBody>
                  <a:tcPr horzOverflow="overflow">
                    <a:lnL w="12700" cap="flat" cmpd="sng" algn="ctr">
                      <a:solidFill>
                        <a:schemeClr val="tx1"/>
                      </a:solidFill>
                      <a:prstDash val="solid"/>
                      <a:round/>
                      <a:headEnd type="none" w="sm" len="sm"/>
                      <a:tailEnd type="none" w="sm" len="sm"/>
                    </a:lnL>
                    <a:lnR w="12700" cap="flat" cmpd="sng" algn="ctr">
                      <a:solidFill>
                        <a:srgbClr val="B2B2B2"/>
                      </a:solidFill>
                      <a:prstDash val="solid"/>
                      <a:round/>
                      <a:headEnd type="none" w="sm" len="sm"/>
                      <a:tailEnd type="none" w="sm" len="sm"/>
                    </a:lnR>
                    <a:lnT>
                      <a:noFill/>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c>
                  <a:txBody>
                    <a:bodyPr/>
                    <a:lstStyle/>
                    <a:p>
                      <a:pPr marL="166688" marR="0" lvl="0" indent="-166688" algn="l" defTabSz="914400" rtl="0" eaLnBrk="0" fontAlgn="base" latinLnBrk="0" hangingPunct="0">
                        <a:lnSpc>
                          <a:spcPct val="80000"/>
                        </a:lnSpc>
                        <a:spcBef>
                          <a:spcPct val="30000"/>
                        </a:spcBef>
                        <a:spcAft>
                          <a:spcPct val="0"/>
                        </a:spcAft>
                        <a:buClr>
                          <a:schemeClr val="tx2"/>
                        </a:buClr>
                        <a:buSzPct val="75000"/>
                        <a:buFont typeface="Wingdings" pitchFamily="2" charset="2"/>
                        <a:buNone/>
                        <a:tabLst/>
                      </a:pPr>
                      <a:endParaRPr kumimoji="0" lang="en-US" sz="2000" b="0" i="0" u="none" strike="noStrike" cap="none" normalizeH="0" baseline="0" smtClean="0">
                        <a:ln>
                          <a:noFill/>
                        </a:ln>
                        <a:solidFill>
                          <a:schemeClr val="tx1"/>
                        </a:solidFill>
                        <a:effectLst/>
                        <a:latin typeface="Arial Narrow" pitchFamily="34" charset="0"/>
                      </a:endParaRPr>
                    </a:p>
                  </a:txBody>
                  <a:tcPr horzOverflow="overflow">
                    <a:lnL w="12700" cap="flat" cmpd="sng" algn="ctr">
                      <a:solidFill>
                        <a:srgbClr val="B2B2B2"/>
                      </a:solidFill>
                      <a:prstDash val="solid"/>
                      <a:round/>
                      <a:headEnd type="none" w="sm" len="sm"/>
                      <a:tailEnd type="none" w="sm" len="sm"/>
                    </a:lnL>
                    <a:lnR w="12700" cap="flat" cmpd="sng" algn="ctr">
                      <a:solidFill>
                        <a:srgbClr val="B2B2B2"/>
                      </a:solidFill>
                      <a:prstDash val="solid"/>
                      <a:round/>
                      <a:headEnd type="none" w="sm" len="sm"/>
                      <a:tailEnd type="none" w="sm" len="sm"/>
                    </a:lnR>
                    <a:lnT>
                      <a:noFill/>
                    </a:lnT>
                    <a:lnB w="12700" cap="flat" cmpd="sng" algn="ctr">
                      <a:solidFill>
                        <a:schemeClr val="tx1"/>
                      </a:solidFill>
                      <a:prstDash val="solid"/>
                      <a:round/>
                      <a:headEnd type="none" w="sm" len="sm"/>
                      <a:tailEnd type="none" w="sm" len="sm"/>
                    </a:lnB>
                    <a:lnTlToBr>
                      <a:noFill/>
                    </a:lnTlToBr>
                    <a:lnBlToTr>
                      <a:noFill/>
                    </a:lnBlToTr>
                    <a:solidFill>
                      <a:schemeClr val="hlink"/>
                    </a:solidFill>
                  </a:tcPr>
                </a:tc>
                <a:tc>
                  <a:txBody>
                    <a:bodyPr/>
                    <a:lstStyle/>
                    <a:p>
                      <a:pPr marL="166688" marR="0" lvl="0" indent="-166688" algn="l" defTabSz="914400" rtl="0" eaLnBrk="0" fontAlgn="base" latinLnBrk="0" hangingPunct="0">
                        <a:lnSpc>
                          <a:spcPct val="80000"/>
                        </a:lnSpc>
                        <a:spcBef>
                          <a:spcPct val="30000"/>
                        </a:spcBef>
                        <a:spcAft>
                          <a:spcPct val="0"/>
                        </a:spcAft>
                        <a:buClr>
                          <a:schemeClr val="tx2"/>
                        </a:buClr>
                        <a:buSzPct val="75000"/>
                        <a:buFont typeface="Wingdings" pitchFamily="2" charset="2"/>
                        <a:buNone/>
                        <a:tabLst/>
                      </a:pPr>
                      <a:endParaRPr kumimoji="0" lang="en-US" sz="2000" b="0" i="0" u="none" strike="noStrike" cap="none" normalizeH="0" baseline="0" smtClean="0">
                        <a:ln>
                          <a:noFill/>
                        </a:ln>
                        <a:solidFill>
                          <a:schemeClr val="tx1"/>
                        </a:solidFill>
                        <a:effectLst/>
                        <a:latin typeface="Arial Narrow" pitchFamily="34" charset="0"/>
                      </a:endParaRPr>
                    </a:p>
                  </a:txBody>
                  <a:tcPr horzOverflow="overflow">
                    <a:lnL w="12700" cap="flat" cmpd="sng" algn="ctr">
                      <a:solidFill>
                        <a:srgbClr val="B2B2B2"/>
                      </a:solidFill>
                      <a:prstDash val="solid"/>
                      <a:round/>
                      <a:headEnd type="none" w="sm" len="sm"/>
                      <a:tailEnd type="none" w="sm" len="sm"/>
                    </a:lnL>
                    <a:lnR w="12700" cap="flat" cmpd="sng" algn="ctr">
                      <a:solidFill>
                        <a:srgbClr val="B2B2B2"/>
                      </a:solidFill>
                      <a:prstDash val="solid"/>
                      <a:round/>
                      <a:headEnd type="none" w="sm" len="sm"/>
                      <a:tailEnd type="none" w="sm" len="sm"/>
                    </a:lnR>
                    <a:lnT>
                      <a:noFill/>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c>
                  <a:txBody>
                    <a:bodyPr/>
                    <a:lstStyle/>
                    <a:p>
                      <a:pPr marL="166688" marR="0" lvl="0" indent="-166688" algn="l" defTabSz="914400" rtl="0" eaLnBrk="0" fontAlgn="base" latinLnBrk="0" hangingPunct="0">
                        <a:lnSpc>
                          <a:spcPct val="80000"/>
                        </a:lnSpc>
                        <a:spcBef>
                          <a:spcPct val="30000"/>
                        </a:spcBef>
                        <a:spcAft>
                          <a:spcPct val="0"/>
                        </a:spcAft>
                        <a:buClr>
                          <a:schemeClr val="tx2"/>
                        </a:buClr>
                        <a:buSzPct val="75000"/>
                        <a:buFont typeface="Wingdings" pitchFamily="2" charset="2"/>
                        <a:buNone/>
                        <a:tabLst/>
                      </a:pPr>
                      <a:endParaRPr kumimoji="0" lang="en-US" sz="2000" b="0" i="0" u="none" strike="noStrike" cap="none" normalizeH="0" baseline="0" dirty="0" smtClean="0">
                        <a:ln>
                          <a:noFill/>
                        </a:ln>
                        <a:solidFill>
                          <a:schemeClr val="tx1"/>
                        </a:solidFill>
                        <a:effectLst/>
                        <a:latin typeface="Arial Narrow" pitchFamily="34" charset="0"/>
                      </a:endParaRPr>
                    </a:p>
                  </a:txBody>
                  <a:tcPr horzOverflow="overflow">
                    <a:lnL w="12700" cap="flat" cmpd="sng" algn="ctr">
                      <a:solidFill>
                        <a:srgbClr val="B2B2B2"/>
                      </a:solidFill>
                      <a:prstDash val="solid"/>
                      <a:round/>
                      <a:headEnd type="none" w="sm" len="sm"/>
                      <a:tailEnd type="none" w="sm" len="sm"/>
                    </a:lnL>
                    <a:lnR w="12700" cap="flat" cmpd="sng" algn="ctr">
                      <a:solidFill>
                        <a:srgbClr val="B2B2B2"/>
                      </a:solidFill>
                      <a:prstDash val="solid"/>
                      <a:round/>
                      <a:headEnd type="none" w="sm" len="sm"/>
                      <a:tailEnd type="none" w="sm" len="sm"/>
                    </a:lnR>
                    <a:lnT>
                      <a:noFill/>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c>
                  <a:txBody>
                    <a:bodyPr/>
                    <a:lstStyle/>
                    <a:p>
                      <a:pPr marL="166688" marR="0" lvl="0" indent="-166688" algn="l" defTabSz="914400" rtl="0" eaLnBrk="0" fontAlgn="base" latinLnBrk="0" hangingPunct="0">
                        <a:lnSpc>
                          <a:spcPct val="80000"/>
                        </a:lnSpc>
                        <a:spcBef>
                          <a:spcPct val="30000"/>
                        </a:spcBef>
                        <a:spcAft>
                          <a:spcPct val="0"/>
                        </a:spcAft>
                        <a:buClr>
                          <a:schemeClr val="tx2"/>
                        </a:buClr>
                        <a:buSzPct val="75000"/>
                        <a:buFont typeface="Wingdings" pitchFamily="2" charset="2"/>
                        <a:buChar char=""/>
                        <a:tabLst/>
                      </a:pPr>
                      <a:endParaRPr kumimoji="0" lang="en-US" sz="2800" b="1" i="0" u="none" strike="noStrike" cap="none" normalizeH="0" baseline="0" dirty="0" smtClean="0">
                        <a:ln>
                          <a:noFill/>
                        </a:ln>
                        <a:solidFill>
                          <a:schemeClr val="tx1"/>
                        </a:solidFill>
                        <a:effectLst/>
                        <a:latin typeface="Arial" charset="0"/>
                      </a:endParaRPr>
                    </a:p>
                  </a:txBody>
                  <a:tcPr horzOverflow="overflow">
                    <a:lnL w="12700" cap="flat" cmpd="sng" algn="ctr">
                      <a:solidFill>
                        <a:srgbClr val="B2B2B2"/>
                      </a:solidFill>
                      <a:prstDash val="solid"/>
                      <a:round/>
                      <a:headEnd type="none" w="sm" len="sm"/>
                      <a:tailEnd type="none" w="sm" len="sm"/>
                    </a:lnL>
                    <a:lnR w="12700" cap="flat" cmpd="sng" algn="ctr">
                      <a:solidFill>
                        <a:schemeClr val="tx1"/>
                      </a:solidFill>
                      <a:prstDash val="solid"/>
                      <a:round/>
                      <a:headEnd type="none" w="sm" len="sm"/>
                      <a:tailEnd type="none" w="sm" len="sm"/>
                    </a:lnR>
                    <a:lnT>
                      <a:noFill/>
                    </a:lnT>
                    <a:lnB w="12700" cap="flat" cmpd="sng" algn="ctr">
                      <a:solidFill>
                        <a:schemeClr val="tx1"/>
                      </a:solidFill>
                      <a:prstDash val="solid"/>
                      <a:round/>
                      <a:headEnd type="none" w="sm" len="sm"/>
                      <a:tailEnd type="none" w="sm" len="sm"/>
                    </a:lnB>
                    <a:lnTlToBr>
                      <a:noFill/>
                    </a:lnTlToBr>
                    <a:lnBlToTr>
                      <a:noFill/>
                    </a:lnBlToTr>
                    <a:solidFill>
                      <a:schemeClr val="hlink"/>
                    </a:solidFill>
                  </a:tcPr>
                </a:tc>
              </a:tr>
            </a:tbl>
          </a:graphicData>
        </a:graphic>
      </p:graphicFrame>
      <p:sp>
        <p:nvSpPr>
          <p:cNvPr id="17452" name="Rectangle 53"/>
          <p:cNvSpPr>
            <a:spLocks noGrp="1" noChangeArrowheads="1"/>
          </p:cNvSpPr>
          <p:nvPr>
            <p:ph type="title"/>
          </p:nvPr>
        </p:nvSpPr>
        <p:spPr/>
        <p:txBody>
          <a:bodyPr/>
          <a:lstStyle/>
          <a:p>
            <a:r>
              <a:rPr lang="en-US" smtClean="0"/>
              <a:t>System Timeline</a:t>
            </a:r>
          </a:p>
        </p:txBody>
      </p:sp>
      <p:cxnSp>
        <p:nvCxnSpPr>
          <p:cNvPr id="17453" name="AutoShape 54"/>
          <p:cNvCxnSpPr>
            <a:cxnSpLocks noChangeShapeType="1"/>
          </p:cNvCxnSpPr>
          <p:nvPr/>
        </p:nvCxnSpPr>
        <p:spPr bwMode="auto">
          <a:xfrm>
            <a:off x="228600" y="2514268"/>
            <a:ext cx="1241425" cy="0"/>
          </a:xfrm>
          <a:prstGeom prst="straightConnector1">
            <a:avLst/>
          </a:prstGeom>
          <a:noFill/>
          <a:ln w="76200">
            <a:solidFill>
              <a:schemeClr val="tx1"/>
            </a:solidFill>
            <a:round/>
            <a:headEnd type="diamond" w="sm" len="sm"/>
            <a:tailEnd type="none" w="sm" len="sm"/>
          </a:ln>
        </p:spPr>
      </p:cxnSp>
      <p:cxnSp>
        <p:nvCxnSpPr>
          <p:cNvPr id="17454" name="AutoShape 55"/>
          <p:cNvCxnSpPr>
            <a:cxnSpLocks noChangeShapeType="1"/>
          </p:cNvCxnSpPr>
          <p:nvPr/>
        </p:nvCxnSpPr>
        <p:spPr bwMode="auto">
          <a:xfrm>
            <a:off x="2892425" y="2514268"/>
            <a:ext cx="1298575" cy="0"/>
          </a:xfrm>
          <a:prstGeom prst="straightConnector1">
            <a:avLst/>
          </a:prstGeom>
          <a:noFill/>
          <a:ln w="76200">
            <a:solidFill>
              <a:schemeClr val="tx1"/>
            </a:solidFill>
            <a:round/>
            <a:headEnd type="diamond" w="sm" len="sm"/>
            <a:tailEnd type="none" w="sm" len="sm"/>
          </a:ln>
        </p:spPr>
      </p:cxnSp>
      <p:cxnSp>
        <p:nvCxnSpPr>
          <p:cNvPr id="17455" name="AutoShape 56"/>
          <p:cNvCxnSpPr>
            <a:cxnSpLocks noChangeShapeType="1"/>
          </p:cNvCxnSpPr>
          <p:nvPr/>
        </p:nvCxnSpPr>
        <p:spPr bwMode="auto">
          <a:xfrm>
            <a:off x="5410200" y="2514268"/>
            <a:ext cx="1219200" cy="0"/>
          </a:xfrm>
          <a:prstGeom prst="straightConnector1">
            <a:avLst/>
          </a:prstGeom>
          <a:noFill/>
          <a:ln w="76200">
            <a:solidFill>
              <a:schemeClr val="tx1"/>
            </a:solidFill>
            <a:round/>
            <a:headEnd type="diamond" w="sm" len="sm"/>
            <a:tailEnd type="none" w="sm" len="sm"/>
          </a:ln>
        </p:spPr>
      </p:cxnSp>
      <p:cxnSp>
        <p:nvCxnSpPr>
          <p:cNvPr id="17456" name="AutoShape 57"/>
          <p:cNvCxnSpPr>
            <a:cxnSpLocks noChangeShapeType="1"/>
          </p:cNvCxnSpPr>
          <p:nvPr/>
        </p:nvCxnSpPr>
        <p:spPr bwMode="auto">
          <a:xfrm>
            <a:off x="6629400" y="2514268"/>
            <a:ext cx="2286000" cy="0"/>
          </a:xfrm>
          <a:prstGeom prst="straightConnector1">
            <a:avLst/>
          </a:prstGeom>
          <a:noFill/>
          <a:ln w="76200">
            <a:solidFill>
              <a:schemeClr val="tx1"/>
            </a:solidFill>
            <a:prstDash val="sysDot"/>
            <a:round/>
            <a:headEnd/>
            <a:tailEnd type="diamond" w="sm" len="sm"/>
          </a:ln>
        </p:spPr>
      </p:cxnSp>
      <p:cxnSp>
        <p:nvCxnSpPr>
          <p:cNvPr id="17457" name="AutoShape 58"/>
          <p:cNvCxnSpPr>
            <a:cxnSpLocks noChangeShapeType="1"/>
          </p:cNvCxnSpPr>
          <p:nvPr/>
        </p:nvCxnSpPr>
        <p:spPr bwMode="auto">
          <a:xfrm>
            <a:off x="1470025" y="2514268"/>
            <a:ext cx="1239838" cy="0"/>
          </a:xfrm>
          <a:prstGeom prst="straightConnector1">
            <a:avLst/>
          </a:prstGeom>
          <a:noFill/>
          <a:ln w="76200">
            <a:solidFill>
              <a:srgbClr val="FF0000"/>
            </a:solidFill>
            <a:round/>
            <a:headEnd type="diamond" w="sm" len="sm"/>
            <a:tailEnd type="diamond" w="sm" len="sm"/>
          </a:ln>
        </p:spPr>
      </p:cxnSp>
      <p:cxnSp>
        <p:nvCxnSpPr>
          <p:cNvPr id="17458" name="AutoShape 59"/>
          <p:cNvCxnSpPr>
            <a:cxnSpLocks noChangeShapeType="1"/>
          </p:cNvCxnSpPr>
          <p:nvPr/>
        </p:nvCxnSpPr>
        <p:spPr bwMode="auto">
          <a:xfrm>
            <a:off x="4191000" y="2514268"/>
            <a:ext cx="1219200" cy="0"/>
          </a:xfrm>
          <a:prstGeom prst="straightConnector1">
            <a:avLst/>
          </a:prstGeom>
          <a:noFill/>
          <a:ln w="76200">
            <a:solidFill>
              <a:schemeClr val="tx2"/>
            </a:solidFill>
            <a:round/>
            <a:headEnd type="diamond" w="sm" len="sm"/>
            <a:tailEnd type="diamond" w="sm" len="sm"/>
          </a:ln>
        </p:spPr>
      </p:cxnSp>
      <p:sp>
        <p:nvSpPr>
          <p:cNvPr id="17460" name="Text Box 68"/>
          <p:cNvSpPr txBox="1">
            <a:spLocks noChangeArrowheads="1"/>
          </p:cNvSpPr>
          <p:nvPr/>
        </p:nvSpPr>
        <p:spPr bwMode="auto">
          <a:xfrm>
            <a:off x="-76200" y="3389268"/>
            <a:ext cx="9220200" cy="2995612"/>
          </a:xfrm>
          <a:prstGeom prst="rect">
            <a:avLst/>
          </a:prstGeom>
          <a:noFill/>
          <a:ln w="12700">
            <a:noFill/>
            <a:miter lim="800000"/>
            <a:headEnd type="none" w="sm" len="sm"/>
            <a:tailEnd type="none" w="sm" len="sm"/>
          </a:ln>
        </p:spPr>
        <p:txBody>
          <a:bodyPr lIns="274320" tIns="91440" anchor="ctr"/>
          <a:lstStyle/>
          <a:p>
            <a:pPr marL="342900" indent="-342900">
              <a:lnSpc>
                <a:spcPct val="90000"/>
              </a:lnSpc>
              <a:spcBef>
                <a:spcPts val="600"/>
              </a:spcBef>
              <a:buClr>
                <a:schemeClr val="tx2"/>
              </a:buClr>
              <a:buSzPct val="75000"/>
              <a:buFont typeface="Wingdings" pitchFamily="2" charset="2"/>
              <a:buChar char=""/>
            </a:pPr>
            <a:r>
              <a:rPr lang="en-US" dirty="0">
                <a:latin typeface="Arial Narrow" pitchFamily="34" charset="0"/>
              </a:rPr>
              <a:t>RESET – Device is reset, then jumps to </a:t>
            </a:r>
            <a:r>
              <a:rPr lang="en-US" dirty="0" err="1">
                <a:latin typeface="Arial Narrow" pitchFamily="34" charset="0"/>
              </a:rPr>
              <a:t>bootloader</a:t>
            </a:r>
            <a:r>
              <a:rPr lang="en-US" dirty="0">
                <a:latin typeface="Arial Narrow" pitchFamily="34" charset="0"/>
              </a:rPr>
              <a:t> or code</a:t>
            </a:r>
            <a:br>
              <a:rPr lang="en-US" dirty="0">
                <a:latin typeface="Arial Narrow" pitchFamily="34" charset="0"/>
              </a:rPr>
            </a:br>
            <a:r>
              <a:rPr lang="en-US" dirty="0">
                <a:latin typeface="Arial Narrow" pitchFamily="34" charset="0"/>
              </a:rPr>
              <a:t>entry point (</a:t>
            </a:r>
            <a:r>
              <a:rPr lang="en-US" b="0" dirty="0">
                <a:latin typeface="Courier New" pitchFamily="49" charset="0"/>
                <a:cs typeface="Courier New" pitchFamily="49" charset="0"/>
              </a:rPr>
              <a:t>c_int00</a:t>
            </a:r>
            <a:r>
              <a:rPr lang="en-US" dirty="0">
                <a:latin typeface="Arial Narrow" pitchFamily="34" charset="0"/>
              </a:rPr>
              <a:t>)</a:t>
            </a:r>
          </a:p>
          <a:p>
            <a:pPr marL="342900" indent="-342900">
              <a:lnSpc>
                <a:spcPct val="90000"/>
              </a:lnSpc>
              <a:spcBef>
                <a:spcPts val="600"/>
              </a:spcBef>
              <a:buClr>
                <a:schemeClr val="tx2"/>
              </a:buClr>
              <a:buSzPct val="75000"/>
              <a:buFont typeface="Wingdings" pitchFamily="2" charset="2"/>
              <a:buChar char=""/>
            </a:pPr>
            <a:r>
              <a:rPr lang="en-US" dirty="0">
                <a:latin typeface="Arial Narrow" pitchFamily="34" charset="0"/>
              </a:rPr>
              <a:t>BOOT MODE – runs </a:t>
            </a:r>
            <a:r>
              <a:rPr lang="en-US" dirty="0" err="1">
                <a:latin typeface="Arial Narrow" pitchFamily="34" charset="0"/>
              </a:rPr>
              <a:t>bootloader</a:t>
            </a:r>
            <a:r>
              <a:rPr lang="en-US" dirty="0">
                <a:latin typeface="Arial Narrow" pitchFamily="34" charset="0"/>
              </a:rPr>
              <a:t> </a:t>
            </a:r>
            <a:r>
              <a:rPr lang="en-US" dirty="0" smtClean="0">
                <a:latin typeface="Arial Narrow" pitchFamily="34" charset="0"/>
              </a:rPr>
              <a:t>(if applicable)</a:t>
            </a:r>
            <a:endParaRPr lang="en-US" dirty="0">
              <a:latin typeface="Arial Narrow" pitchFamily="34" charset="0"/>
            </a:endParaRPr>
          </a:p>
          <a:p>
            <a:pPr marL="342900" indent="-342900">
              <a:lnSpc>
                <a:spcPct val="90000"/>
              </a:lnSpc>
              <a:spcBef>
                <a:spcPts val="600"/>
              </a:spcBef>
              <a:buClr>
                <a:schemeClr val="tx2"/>
              </a:buClr>
              <a:buSzPct val="75000"/>
              <a:buFont typeface="Wingdings" pitchFamily="2" charset="2"/>
              <a:buChar char=""/>
            </a:pPr>
            <a:r>
              <a:rPr lang="en-US" dirty="0" err="1" smtClean="0">
                <a:latin typeface="Courier New" pitchFamily="49" charset="0"/>
                <a:cs typeface="Courier New" pitchFamily="49" charset="0"/>
              </a:rPr>
              <a:t>BIOS_init</a:t>
            </a:r>
            <a:r>
              <a:rPr lang="en-US" dirty="0" smtClean="0">
                <a:latin typeface="Courier New" pitchFamily="49" charset="0"/>
                <a:cs typeface="Courier New" pitchFamily="49" charset="0"/>
              </a:rPr>
              <a:t>()</a:t>
            </a:r>
            <a:r>
              <a:rPr lang="en-US" dirty="0" smtClean="0">
                <a:latin typeface="Arial Narrow" pitchFamily="34" charset="0"/>
              </a:rPr>
              <a:t> </a:t>
            </a:r>
            <a:r>
              <a:rPr lang="en-US" dirty="0">
                <a:latin typeface="Arial Narrow" pitchFamily="34" charset="0"/>
              </a:rPr>
              <a:t>– </a:t>
            </a:r>
            <a:r>
              <a:rPr lang="en-US" dirty="0" err="1" smtClean="0">
                <a:latin typeface="Arial Narrow" pitchFamily="34" charset="0"/>
              </a:rPr>
              <a:t>configs</a:t>
            </a:r>
            <a:r>
              <a:rPr lang="en-US" dirty="0" smtClean="0">
                <a:latin typeface="Arial Narrow" pitchFamily="34" charset="0"/>
              </a:rPr>
              <a:t> </a:t>
            </a:r>
            <a:r>
              <a:rPr lang="en-US" dirty="0">
                <a:latin typeface="Arial Narrow" pitchFamily="34" charset="0"/>
              </a:rPr>
              <a:t>static BIOS objects, jumps to </a:t>
            </a:r>
            <a:r>
              <a:rPr lang="en-US" dirty="0" smtClean="0">
                <a:latin typeface="Arial Narrow" pitchFamily="34" charset="0"/>
              </a:rPr>
              <a:t>c_int00 to</a:t>
            </a:r>
            <a:br>
              <a:rPr lang="en-US" dirty="0" smtClean="0">
                <a:latin typeface="Arial Narrow" pitchFamily="34" charset="0"/>
              </a:rPr>
            </a:br>
            <a:r>
              <a:rPr lang="en-US" dirty="0" smtClean="0">
                <a:latin typeface="Arial Narrow" pitchFamily="34" charset="0"/>
              </a:rPr>
              <a:t>init Stack Pointer (SP), </a:t>
            </a:r>
            <a:r>
              <a:rPr lang="en-US" dirty="0" err="1" smtClean="0">
                <a:latin typeface="Arial Narrow" pitchFamily="34" charset="0"/>
              </a:rPr>
              <a:t>globals</a:t>
            </a:r>
            <a:r>
              <a:rPr lang="en-US" dirty="0" smtClean="0">
                <a:latin typeface="Arial Narrow" pitchFamily="34" charset="0"/>
              </a:rPr>
              <a:t>/statics, then calls </a:t>
            </a:r>
            <a:r>
              <a:rPr lang="en-US" dirty="0" smtClean="0">
                <a:latin typeface="Courier New" pitchFamily="49" charset="0"/>
                <a:cs typeface="Courier New" pitchFamily="49" charset="0"/>
              </a:rPr>
              <a:t>main()</a:t>
            </a:r>
            <a:endParaRPr lang="en-US" dirty="0">
              <a:latin typeface="Courier New" pitchFamily="49" charset="0"/>
              <a:cs typeface="Courier New" pitchFamily="49" charset="0"/>
            </a:endParaRPr>
          </a:p>
          <a:p>
            <a:pPr marL="342900" indent="-342900">
              <a:lnSpc>
                <a:spcPct val="90000"/>
              </a:lnSpc>
              <a:spcBef>
                <a:spcPts val="600"/>
              </a:spcBef>
              <a:buClr>
                <a:schemeClr val="tx2"/>
              </a:buClr>
              <a:buSzPct val="75000"/>
              <a:buFont typeface="Wingdings" pitchFamily="2" charset="2"/>
              <a:buChar char=""/>
            </a:pPr>
            <a:r>
              <a:rPr lang="en-US" dirty="0" smtClean="0">
                <a:latin typeface="Courier New" pitchFamily="49" charset="0"/>
                <a:cs typeface="Courier New" pitchFamily="49" charset="0"/>
              </a:rPr>
              <a:t>main()</a:t>
            </a:r>
          </a:p>
          <a:p>
            <a:pPr marL="800100" lvl="1" indent="-342900">
              <a:lnSpc>
                <a:spcPct val="90000"/>
              </a:lnSpc>
              <a:spcBef>
                <a:spcPts val="600"/>
              </a:spcBef>
              <a:buClr>
                <a:schemeClr val="tx2"/>
              </a:buClr>
              <a:buSzPct val="75000"/>
              <a:buFont typeface="Wingdings" pitchFamily="2" charset="2"/>
              <a:buChar char=""/>
            </a:pPr>
            <a:r>
              <a:rPr lang="en-US" dirty="0" smtClean="0">
                <a:latin typeface="Arial Narrow" pitchFamily="34" charset="0"/>
              </a:rPr>
              <a:t>User initialization</a:t>
            </a:r>
          </a:p>
          <a:p>
            <a:pPr marL="800100" lvl="1" indent="-342900">
              <a:lnSpc>
                <a:spcPct val="90000"/>
              </a:lnSpc>
              <a:spcBef>
                <a:spcPts val="600"/>
              </a:spcBef>
              <a:buClr>
                <a:schemeClr val="tx2"/>
              </a:buClr>
              <a:buSzPct val="75000"/>
              <a:buFont typeface="Wingdings" pitchFamily="2" charset="2"/>
              <a:buChar char=""/>
            </a:pPr>
            <a:r>
              <a:rPr lang="en-US" dirty="0" smtClean="0">
                <a:solidFill>
                  <a:schemeClr val="tx2"/>
                </a:solidFill>
                <a:latin typeface="Arial Narrow" pitchFamily="34" charset="0"/>
              </a:rPr>
              <a:t>Must execute </a:t>
            </a:r>
            <a:r>
              <a:rPr lang="en-US" dirty="0" err="1" smtClean="0">
                <a:solidFill>
                  <a:schemeClr val="tx2"/>
                </a:solidFill>
                <a:latin typeface="Courier New" pitchFamily="49" charset="0"/>
                <a:cs typeface="Courier New" pitchFamily="49" charset="0"/>
              </a:rPr>
              <a:t>BIOS_start</a:t>
            </a:r>
            <a:r>
              <a:rPr lang="en-US" dirty="0" smtClean="0">
                <a:solidFill>
                  <a:schemeClr val="tx2"/>
                </a:solidFill>
                <a:latin typeface="Courier New" pitchFamily="49" charset="0"/>
                <a:cs typeface="Courier New" pitchFamily="49" charset="0"/>
              </a:rPr>
              <a:t>() </a:t>
            </a:r>
            <a:r>
              <a:rPr lang="en-US" dirty="0" smtClean="0">
                <a:solidFill>
                  <a:schemeClr val="tx2"/>
                </a:solidFill>
                <a:latin typeface="Arial Narrow" pitchFamily="34" charset="0"/>
              </a:rPr>
              <a:t>to </a:t>
            </a:r>
            <a:r>
              <a:rPr lang="en-US" dirty="0">
                <a:solidFill>
                  <a:schemeClr val="tx2"/>
                </a:solidFill>
                <a:latin typeface="Arial Narrow" pitchFamily="34" charset="0"/>
              </a:rPr>
              <a:t>enable BIOS </a:t>
            </a:r>
            <a:r>
              <a:rPr lang="en-US" dirty="0" smtClean="0">
                <a:solidFill>
                  <a:schemeClr val="tx2"/>
                </a:solidFill>
                <a:latin typeface="Arial Narrow" pitchFamily="34" charset="0"/>
              </a:rPr>
              <a:t>Scheduler &amp; INTs</a:t>
            </a:r>
            <a:endParaRPr lang="en-US" dirty="0">
              <a:solidFill>
                <a:schemeClr val="tx2"/>
              </a:solidFill>
              <a:latin typeface="Arial Narrow" pitchFamily="34" charset="0"/>
            </a:endParaRPr>
          </a:p>
        </p:txBody>
      </p:sp>
      <p:sp>
        <p:nvSpPr>
          <p:cNvPr id="14"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36</a:t>
            </a:r>
            <a:endParaRPr lang="en-US" sz="1000" b="0" dirty="0" smtClean="0">
              <a:solidFill>
                <a:schemeClr val="tx2"/>
              </a:solidFill>
              <a:effectLst/>
              <a:latin typeface="Arial"/>
            </a:endParaRPr>
          </a:p>
        </p:txBody>
      </p:sp>
      <p:pic>
        <p:nvPicPr>
          <p:cNvPr id="15"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7"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8" action="ppaction://hlinksldjump"/>
          </p:cNvPr>
          <p:cNvSpPr txBox="1">
            <a:spLocks noChangeArrowheads="1"/>
          </p:cNvSpPr>
          <p:nvPr>
            <p:custDataLst>
              <p:tags r:id="rId3"/>
            </p:custDataLst>
          </p:nvPr>
        </p:nvSpPr>
        <p:spPr bwMode="auto">
          <a:xfrm>
            <a:off x="323850" y="72074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4">
            <a:hlinkClick r:id="rId19" action="ppaction://hlinksldjump"/>
          </p:cNvPr>
          <p:cNvSpPr txBox="1">
            <a:spLocks noChangeArrowheads="1"/>
          </p:cNvSpPr>
          <p:nvPr>
            <p:custDataLst>
              <p:tags r:id="rId4"/>
            </p:custDataLst>
          </p:nvPr>
        </p:nvSpPr>
        <p:spPr bwMode="auto">
          <a:xfrm>
            <a:off x="323850" y="1295549"/>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1" name="Text Box 6">
            <a:hlinkClick r:id="rId20" action="ppaction://hlinksldjump"/>
          </p:cNvPr>
          <p:cNvSpPr txBox="1">
            <a:spLocks noChangeArrowheads="1"/>
          </p:cNvSpPr>
          <p:nvPr>
            <p:custDataLst>
              <p:tags r:id="rId5"/>
            </p:custDataLst>
          </p:nvPr>
        </p:nvSpPr>
        <p:spPr bwMode="auto">
          <a:xfrm>
            <a:off x="819150" y="1843364"/>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Overview</a:t>
            </a:r>
            <a:endParaRPr lang="en-US" dirty="0">
              <a:solidFill>
                <a:srgbClr val="000000"/>
              </a:solidFill>
            </a:endParaRPr>
          </a:p>
        </p:txBody>
      </p:sp>
      <p:sp>
        <p:nvSpPr>
          <p:cNvPr id="12" name="Text Box 6">
            <a:hlinkClick r:id="rId21" action="ppaction://hlinksldjump"/>
          </p:cNvPr>
          <p:cNvSpPr txBox="1">
            <a:spLocks noChangeArrowheads="1"/>
          </p:cNvSpPr>
          <p:nvPr>
            <p:custDataLst>
              <p:tags r:id="rId6"/>
            </p:custDataLst>
          </p:nvPr>
        </p:nvSpPr>
        <p:spPr bwMode="auto">
          <a:xfrm>
            <a:off x="819150" y="224919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DSP/BIOS vs. SYS/BIOS</a:t>
            </a:r>
            <a:endParaRPr lang="en-US" dirty="0">
              <a:solidFill>
                <a:srgbClr val="000000"/>
              </a:solidFill>
            </a:endParaRPr>
          </a:p>
        </p:txBody>
      </p:sp>
      <p:sp>
        <p:nvSpPr>
          <p:cNvPr id="13" name="Text Box 6">
            <a:hlinkClick r:id="rId22" action="ppaction://hlinksldjump"/>
          </p:cNvPr>
          <p:cNvSpPr txBox="1">
            <a:spLocks noChangeArrowheads="1"/>
          </p:cNvSpPr>
          <p:nvPr>
            <p:custDataLst>
              <p:tags r:id="rId7"/>
            </p:custDataLst>
          </p:nvPr>
        </p:nvSpPr>
        <p:spPr bwMode="auto">
          <a:xfrm>
            <a:off x="819150" y="265501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Threads &amp; Scheduling</a:t>
            </a:r>
            <a:endParaRPr lang="en-US" dirty="0">
              <a:solidFill>
                <a:srgbClr val="000000"/>
              </a:solidFill>
            </a:endParaRPr>
          </a:p>
        </p:txBody>
      </p:sp>
      <p:sp>
        <p:nvSpPr>
          <p:cNvPr id="14" name="Text Box 6">
            <a:hlinkClick r:id="rId23" action="ppaction://hlinksldjump"/>
          </p:cNvPr>
          <p:cNvSpPr txBox="1">
            <a:spLocks noChangeArrowheads="1"/>
          </p:cNvSpPr>
          <p:nvPr>
            <p:custDataLst>
              <p:tags r:id="rId8"/>
            </p:custDataLst>
          </p:nvPr>
        </p:nvSpPr>
        <p:spPr bwMode="auto">
          <a:xfrm>
            <a:off x="819150" y="306084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Creating A BIOS Thread</a:t>
            </a:r>
            <a:endParaRPr lang="en-US" dirty="0">
              <a:solidFill>
                <a:srgbClr val="000000"/>
              </a:solidFill>
            </a:endParaRPr>
          </a:p>
        </p:txBody>
      </p:sp>
      <p:sp>
        <p:nvSpPr>
          <p:cNvPr id="15" name="Text Box 6">
            <a:hlinkClick r:id="rId24" action="ppaction://hlinksldjump"/>
          </p:cNvPr>
          <p:cNvSpPr txBox="1">
            <a:spLocks noChangeArrowheads="1"/>
          </p:cNvSpPr>
          <p:nvPr>
            <p:custDataLst>
              <p:tags r:id="rId9"/>
            </p:custDataLst>
          </p:nvPr>
        </p:nvSpPr>
        <p:spPr bwMode="auto">
          <a:xfrm>
            <a:off x="819150" y="346667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System Timeline</a:t>
            </a:r>
            <a:endParaRPr lang="en-US" dirty="0">
              <a:solidFill>
                <a:srgbClr val="000000"/>
              </a:solidFill>
            </a:endParaRPr>
          </a:p>
        </p:txBody>
      </p:sp>
      <p:sp>
        <p:nvSpPr>
          <p:cNvPr id="16" name="Text Box 5">
            <a:hlinkClick r:id="rId25" action="ppaction://hlinksldjump"/>
          </p:cNvPr>
          <p:cNvSpPr txBox="1">
            <a:spLocks noChangeArrowheads="1"/>
          </p:cNvSpPr>
          <p:nvPr>
            <p:custDataLst>
              <p:tags r:id="rId10"/>
            </p:custDataLst>
          </p:nvPr>
        </p:nvSpPr>
        <p:spPr bwMode="auto">
          <a:xfrm>
            <a:off x="823273" y="3872503"/>
            <a:ext cx="4600575" cy="439737"/>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Real-Time Analysis Tools</a:t>
            </a:r>
            <a:endParaRPr lang="en-US" dirty="0">
              <a:solidFill>
                <a:srgbClr val="000000"/>
              </a:solidFill>
            </a:endParaRPr>
          </a:p>
        </p:txBody>
      </p:sp>
      <p:sp>
        <p:nvSpPr>
          <p:cNvPr id="17" name="Text Box 6">
            <a:hlinkClick r:id="rId26" action="ppaction://hlinksldjump"/>
          </p:cNvPr>
          <p:cNvSpPr txBox="1">
            <a:spLocks noChangeArrowheads="1"/>
          </p:cNvSpPr>
          <p:nvPr>
            <p:custDataLst>
              <p:tags r:id="rId11"/>
            </p:custDataLst>
          </p:nvPr>
        </p:nvSpPr>
        <p:spPr bwMode="auto">
          <a:xfrm>
            <a:off x="819150" y="4427558"/>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Create A New Project</a:t>
            </a:r>
            <a:endParaRPr lang="en-US" dirty="0">
              <a:solidFill>
                <a:srgbClr val="000000"/>
              </a:solidFill>
            </a:endParaRPr>
          </a:p>
        </p:txBody>
      </p:sp>
      <p:sp>
        <p:nvSpPr>
          <p:cNvPr id="18" name="Text Box 6">
            <a:hlinkClick r:id="rId27" action="ppaction://hlinksldjump"/>
          </p:cNvPr>
          <p:cNvSpPr txBox="1">
            <a:spLocks noChangeArrowheads="1"/>
          </p:cNvSpPr>
          <p:nvPr>
            <p:custDataLst>
              <p:tags r:id="rId12"/>
            </p:custDataLst>
          </p:nvPr>
        </p:nvSpPr>
        <p:spPr bwMode="auto">
          <a:xfrm>
            <a:off x="819150" y="483338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BIOS Configuration (.CFG)</a:t>
            </a:r>
            <a:endParaRPr lang="en-US" dirty="0">
              <a:solidFill>
                <a:srgbClr val="000000"/>
              </a:solidFill>
            </a:endParaRPr>
          </a:p>
        </p:txBody>
      </p:sp>
      <p:sp>
        <p:nvSpPr>
          <p:cNvPr id="19" name="Text Box 6">
            <a:hlinkClick r:id="rId28" action="ppaction://hlinksldjump"/>
          </p:cNvPr>
          <p:cNvSpPr txBox="1">
            <a:spLocks noChangeArrowheads="1"/>
          </p:cNvSpPr>
          <p:nvPr>
            <p:custDataLst>
              <p:tags r:id="rId13"/>
            </p:custDataLst>
          </p:nvPr>
        </p:nvSpPr>
        <p:spPr bwMode="auto">
          <a:xfrm>
            <a:off x="819150" y="523921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Platforms</a:t>
            </a:r>
            <a:endParaRPr lang="en-US" dirty="0">
              <a:solidFill>
                <a:srgbClr val="000000"/>
              </a:solidFill>
            </a:endParaRPr>
          </a:p>
        </p:txBody>
      </p:sp>
      <p:sp>
        <p:nvSpPr>
          <p:cNvPr id="20" name="Text Box 6">
            <a:hlinkClick r:id="rId29" action="ppaction://hlinksldjump"/>
          </p:cNvPr>
          <p:cNvSpPr txBox="1">
            <a:spLocks noChangeArrowheads="1"/>
          </p:cNvSpPr>
          <p:nvPr>
            <p:custDataLst>
              <p:tags r:id="rId14"/>
            </p:custDataLst>
          </p:nvPr>
        </p:nvSpPr>
        <p:spPr bwMode="auto">
          <a:xfrm>
            <a:off x="819150" y="564504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For More Info…</a:t>
            </a:r>
            <a:endParaRPr lang="en-US" dirty="0">
              <a:solidFill>
                <a:srgbClr val="000000"/>
              </a:solidFill>
            </a:endParaRPr>
          </a:p>
        </p:txBody>
      </p:sp>
      <p:sp>
        <p:nvSpPr>
          <p:cNvPr id="21" name="Text Box 4">
            <a:hlinkClick r:id="rId30" action="ppaction://hlinksldjump"/>
          </p:cNvPr>
          <p:cNvSpPr txBox="1">
            <a:spLocks noChangeArrowheads="1"/>
          </p:cNvSpPr>
          <p:nvPr>
            <p:custDataLst>
              <p:tags r:id="rId15"/>
            </p:custDataLst>
          </p:nvPr>
        </p:nvSpPr>
        <p:spPr bwMode="auto">
          <a:xfrm>
            <a:off x="323850" y="607785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mtClean="0"/>
              <a:t>Built-in Real-Time Analysis Tools</a:t>
            </a:r>
          </a:p>
        </p:txBody>
      </p:sp>
      <p:sp>
        <p:nvSpPr>
          <p:cNvPr id="19459" name="Text Box 3"/>
          <p:cNvSpPr txBox="1">
            <a:spLocks noChangeArrowheads="1"/>
          </p:cNvSpPr>
          <p:nvPr/>
        </p:nvSpPr>
        <p:spPr bwMode="auto">
          <a:xfrm>
            <a:off x="762000" y="654217"/>
            <a:ext cx="6096000" cy="1661993"/>
          </a:xfrm>
          <a:prstGeom prst="rect">
            <a:avLst/>
          </a:prstGeom>
          <a:solidFill>
            <a:schemeClr val="accent1"/>
          </a:solidFill>
          <a:ln w="12700">
            <a:noFill/>
            <a:miter lim="800000"/>
            <a:headEnd type="none" w="sm" len="sm"/>
            <a:tailEnd type="none" w="sm" len="sm"/>
          </a:ln>
        </p:spPr>
        <p:txBody>
          <a:bodyPr wrap="square" bIns="137160">
            <a:spAutoFit/>
          </a:bodyPr>
          <a:lstStyle/>
          <a:p>
            <a:pPr marL="342900" indent="-342900">
              <a:lnSpc>
                <a:spcPct val="120000"/>
              </a:lnSpc>
              <a:spcBef>
                <a:spcPct val="0"/>
              </a:spcBef>
              <a:buClr>
                <a:schemeClr val="tx2"/>
              </a:buClr>
              <a:buSzPct val="75000"/>
              <a:buFont typeface="Wingdings" pitchFamily="2" charset="2"/>
              <a:buChar char=""/>
              <a:tabLst>
                <a:tab pos="7264400" algn="r"/>
              </a:tabLst>
            </a:pPr>
            <a:r>
              <a:rPr lang="en-US" sz="2000" b="0" dirty="0"/>
              <a:t> Gather data on </a:t>
            </a:r>
            <a:r>
              <a:rPr lang="en-US" sz="2000" b="0" dirty="0" smtClean="0"/>
              <a:t>target  </a:t>
            </a:r>
            <a:r>
              <a:rPr lang="en-US" sz="2000" b="0" dirty="0" smtClean="0">
                <a:latin typeface="Arial Narrow" pitchFamily="34" charset="0"/>
              </a:rPr>
              <a:t>(30-40 </a:t>
            </a:r>
            <a:r>
              <a:rPr lang="en-US" sz="2000" b="0" dirty="0">
                <a:latin typeface="Arial Narrow" pitchFamily="34" charset="0"/>
              </a:rPr>
              <a:t>CPU cycles</a:t>
            </a:r>
            <a:r>
              <a:rPr lang="en-US" sz="2000" b="0" dirty="0" smtClean="0">
                <a:latin typeface="Arial Narrow" pitchFamily="34" charset="0"/>
              </a:rPr>
              <a:t>)</a:t>
            </a:r>
            <a:endParaRPr lang="en-US" sz="2000" b="0" dirty="0">
              <a:latin typeface="Arial Narrow" pitchFamily="34" charset="0"/>
            </a:endParaRPr>
          </a:p>
          <a:p>
            <a:pPr marL="342900" indent="-342900">
              <a:lnSpc>
                <a:spcPct val="120000"/>
              </a:lnSpc>
              <a:spcBef>
                <a:spcPct val="0"/>
              </a:spcBef>
              <a:buClr>
                <a:schemeClr val="tx2"/>
              </a:buClr>
              <a:buSzPct val="75000"/>
              <a:buFont typeface="Wingdings" pitchFamily="2" charset="2"/>
              <a:buChar char=""/>
              <a:tabLst>
                <a:tab pos="7264400" algn="r"/>
              </a:tabLst>
            </a:pPr>
            <a:r>
              <a:rPr lang="en-US" sz="2000" b="0" dirty="0"/>
              <a:t> Format data on </a:t>
            </a:r>
            <a:r>
              <a:rPr lang="en-US" sz="2000" b="0" dirty="0" smtClean="0"/>
              <a:t>host  </a:t>
            </a:r>
            <a:r>
              <a:rPr lang="en-US" sz="2000" b="0" dirty="0" smtClean="0">
                <a:latin typeface="Arial Narrow" pitchFamily="34" charset="0"/>
              </a:rPr>
              <a:t>(1000s </a:t>
            </a:r>
            <a:r>
              <a:rPr lang="en-US" sz="2000" b="0" dirty="0">
                <a:latin typeface="Arial Narrow" pitchFamily="34" charset="0"/>
              </a:rPr>
              <a:t>of host PC cycles)</a:t>
            </a:r>
          </a:p>
          <a:p>
            <a:pPr marL="342900" indent="-342900">
              <a:lnSpc>
                <a:spcPct val="120000"/>
              </a:lnSpc>
              <a:spcBef>
                <a:spcPct val="0"/>
              </a:spcBef>
              <a:buClr>
                <a:schemeClr val="tx2"/>
              </a:buClr>
              <a:buSzPct val="75000"/>
              <a:buFont typeface="Wingdings" pitchFamily="2" charset="2"/>
              <a:buChar char=""/>
              <a:tabLst>
                <a:tab pos="7264400" algn="r"/>
              </a:tabLst>
            </a:pPr>
            <a:r>
              <a:rPr lang="en-US" sz="2000" b="0" dirty="0"/>
              <a:t> Data gathering does NOT stop target </a:t>
            </a:r>
            <a:r>
              <a:rPr lang="en-US" sz="2000" b="0" dirty="0" smtClean="0"/>
              <a:t>CPU</a:t>
            </a:r>
          </a:p>
          <a:p>
            <a:pPr marL="342900" indent="-342900">
              <a:lnSpc>
                <a:spcPct val="120000"/>
              </a:lnSpc>
              <a:spcBef>
                <a:spcPct val="0"/>
              </a:spcBef>
              <a:buClr>
                <a:schemeClr val="tx2"/>
              </a:buClr>
              <a:buSzPct val="75000"/>
              <a:buFont typeface="Wingdings" pitchFamily="2" charset="2"/>
              <a:buChar char=""/>
              <a:tabLst>
                <a:tab pos="7264400" algn="r"/>
              </a:tabLst>
            </a:pPr>
            <a:r>
              <a:rPr lang="en-US" sz="2000" b="0" dirty="0" smtClean="0"/>
              <a:t>Halt CPU to see results (stop-time debug)</a:t>
            </a:r>
            <a:endParaRPr lang="en-US" sz="2000" b="0" dirty="0"/>
          </a:p>
        </p:txBody>
      </p:sp>
      <p:sp>
        <p:nvSpPr>
          <p:cNvPr id="19460" name="Text Box 6"/>
          <p:cNvSpPr txBox="1">
            <a:spLocks noChangeArrowheads="1"/>
          </p:cNvSpPr>
          <p:nvPr/>
        </p:nvSpPr>
        <p:spPr bwMode="auto">
          <a:xfrm>
            <a:off x="5710238" y="5486400"/>
            <a:ext cx="2824162" cy="641350"/>
          </a:xfrm>
          <a:prstGeom prst="rect">
            <a:avLst/>
          </a:prstGeom>
          <a:noFill/>
          <a:ln w="12700">
            <a:noFill/>
            <a:miter lim="800000"/>
            <a:headEnd type="none" w="sm" len="sm"/>
            <a:tailEnd type="none" w="sm" len="sm"/>
          </a:ln>
        </p:spPr>
        <p:txBody>
          <a:bodyPr wrap="none" anchor="ctr">
            <a:spAutoFit/>
          </a:bodyPr>
          <a:lstStyle/>
          <a:p>
            <a:pPr marL="342900" indent="-342900">
              <a:lnSpc>
                <a:spcPct val="90000"/>
              </a:lnSpc>
              <a:spcBef>
                <a:spcPct val="0"/>
              </a:spcBef>
              <a:buClr>
                <a:schemeClr val="tx2"/>
              </a:buClr>
              <a:buSzPct val="75000"/>
              <a:buFont typeface="Wingdings" pitchFamily="2" charset="2"/>
              <a:buChar char=""/>
            </a:pPr>
            <a:r>
              <a:rPr lang="en-US" sz="2000" dirty="0"/>
              <a:t> Analyze time NOT </a:t>
            </a:r>
            <a:br>
              <a:rPr lang="en-US" sz="2000" dirty="0"/>
            </a:br>
            <a:r>
              <a:rPr lang="en-US" sz="2000" dirty="0"/>
              <a:t> spent in </a:t>
            </a:r>
            <a:r>
              <a:rPr lang="en-US" sz="2000" dirty="0" smtClean="0"/>
              <a:t>Idle</a:t>
            </a:r>
            <a:endParaRPr lang="en-US" sz="2000" dirty="0"/>
          </a:p>
        </p:txBody>
      </p:sp>
      <p:sp>
        <p:nvSpPr>
          <p:cNvPr id="19461" name="Text Box 7"/>
          <p:cNvSpPr txBox="1">
            <a:spLocks noChangeArrowheads="1"/>
          </p:cNvSpPr>
          <p:nvPr/>
        </p:nvSpPr>
        <p:spPr bwMode="auto">
          <a:xfrm>
            <a:off x="5638800" y="5036785"/>
            <a:ext cx="3600666" cy="480131"/>
          </a:xfrm>
          <a:prstGeom prst="rect">
            <a:avLst/>
          </a:prstGeom>
          <a:noFill/>
          <a:ln w="12700">
            <a:noFill/>
            <a:miter lim="800000"/>
            <a:headEnd type="none" w="sm" len="sm"/>
            <a:tailEnd type="none" w="sm" len="sm"/>
          </a:ln>
        </p:spPr>
        <p:txBody>
          <a:bodyPr wrap="none" anchor="ctr">
            <a:spAutoFit/>
          </a:bodyPr>
          <a:lstStyle/>
          <a:p>
            <a:pPr>
              <a:lnSpc>
                <a:spcPct val="90000"/>
              </a:lnSpc>
              <a:spcBef>
                <a:spcPct val="0"/>
              </a:spcBef>
            </a:pPr>
            <a:r>
              <a:rPr lang="en-US" sz="2800" dirty="0" smtClean="0">
                <a:solidFill>
                  <a:schemeClr val="tx2"/>
                </a:solidFill>
                <a:latin typeface="Arial Narrow" pitchFamily="34" charset="0"/>
              </a:rPr>
              <a:t>CPU/Thread </a:t>
            </a:r>
            <a:r>
              <a:rPr lang="en-US" sz="2800" dirty="0">
                <a:solidFill>
                  <a:schemeClr val="tx2"/>
                </a:solidFill>
                <a:latin typeface="Arial Narrow" pitchFamily="34" charset="0"/>
              </a:rPr>
              <a:t>Load Graph</a:t>
            </a:r>
          </a:p>
        </p:txBody>
      </p:sp>
      <p:sp>
        <p:nvSpPr>
          <p:cNvPr id="19462" name="Text Box 10"/>
          <p:cNvSpPr txBox="1">
            <a:spLocks noChangeArrowheads="1"/>
          </p:cNvSpPr>
          <p:nvPr/>
        </p:nvSpPr>
        <p:spPr bwMode="auto">
          <a:xfrm>
            <a:off x="5562600" y="2487613"/>
            <a:ext cx="3651250" cy="476250"/>
          </a:xfrm>
          <a:prstGeom prst="rect">
            <a:avLst/>
          </a:prstGeom>
          <a:noFill/>
          <a:ln w="12700">
            <a:noFill/>
            <a:miter lim="800000"/>
            <a:headEnd type="none" w="sm" len="sm"/>
            <a:tailEnd type="none" w="sm" len="sm"/>
          </a:ln>
        </p:spPr>
        <p:txBody>
          <a:bodyPr wrap="none" anchor="ctr">
            <a:spAutoFit/>
          </a:bodyPr>
          <a:lstStyle/>
          <a:p>
            <a:pPr>
              <a:lnSpc>
                <a:spcPct val="90000"/>
              </a:lnSpc>
              <a:spcBef>
                <a:spcPct val="0"/>
              </a:spcBef>
            </a:pPr>
            <a:r>
              <a:rPr lang="en-US" sz="2800">
                <a:solidFill>
                  <a:schemeClr val="tx2"/>
                </a:solidFill>
                <a:latin typeface="Arial Narrow" pitchFamily="34" charset="0"/>
              </a:rPr>
              <a:t>RunTime Obj View (ROV)</a:t>
            </a:r>
          </a:p>
        </p:txBody>
      </p:sp>
      <p:sp>
        <p:nvSpPr>
          <p:cNvPr id="19463" name="Text Box 11"/>
          <p:cNvSpPr txBox="1">
            <a:spLocks noChangeArrowheads="1"/>
          </p:cNvSpPr>
          <p:nvPr/>
        </p:nvSpPr>
        <p:spPr bwMode="auto">
          <a:xfrm>
            <a:off x="5638800" y="2954338"/>
            <a:ext cx="3276600" cy="1008062"/>
          </a:xfrm>
          <a:prstGeom prst="rect">
            <a:avLst/>
          </a:prstGeom>
          <a:noFill/>
          <a:ln w="12700">
            <a:noFill/>
            <a:miter lim="800000"/>
            <a:headEnd type="none" w="sm" len="sm"/>
            <a:tailEnd type="none" w="sm" len="sm"/>
          </a:ln>
        </p:spPr>
        <p:txBody>
          <a:bodyPr>
            <a:spAutoFit/>
          </a:bodyPr>
          <a:lstStyle/>
          <a:p>
            <a:pPr marL="342900" indent="-342900">
              <a:lnSpc>
                <a:spcPct val="90000"/>
              </a:lnSpc>
              <a:spcBef>
                <a:spcPct val="30000"/>
              </a:spcBef>
              <a:buClr>
                <a:schemeClr val="tx2"/>
              </a:buClr>
              <a:buSzPct val="75000"/>
              <a:buFont typeface="Wingdings" pitchFamily="2" charset="2"/>
              <a:buChar char=""/>
            </a:pPr>
            <a:r>
              <a:rPr lang="en-US" sz="2000"/>
              <a:t>Halt to see results</a:t>
            </a:r>
          </a:p>
          <a:p>
            <a:pPr marL="342900" indent="-342900">
              <a:lnSpc>
                <a:spcPct val="90000"/>
              </a:lnSpc>
              <a:spcBef>
                <a:spcPct val="30000"/>
              </a:spcBef>
              <a:buClr>
                <a:schemeClr val="tx2"/>
              </a:buClr>
              <a:buSzPct val="75000"/>
              <a:buFont typeface="Wingdings" pitchFamily="2" charset="2"/>
              <a:buChar char=""/>
            </a:pPr>
            <a:r>
              <a:rPr lang="en-US" sz="2000"/>
              <a:t>Displays stats about all threads in system</a:t>
            </a:r>
            <a:endParaRPr lang="en-US">
              <a:latin typeface="Times New Roman" pitchFamily="18" charset="0"/>
            </a:endParaRPr>
          </a:p>
        </p:txBody>
      </p:sp>
      <p:pic>
        <p:nvPicPr>
          <p:cNvPr id="388133" name="Picture 37" descr="Lab3_ROV_capture"/>
          <p:cNvPicPr>
            <a:picLocks noChangeAspect="1" noChangeArrowheads="1"/>
          </p:cNvPicPr>
          <p:nvPr/>
        </p:nvPicPr>
        <p:blipFill>
          <a:blip r:embed="rId3" cstate="print"/>
          <a:srcRect/>
          <a:stretch>
            <a:fillRect/>
          </a:stretch>
        </p:blipFill>
        <p:spPr bwMode="auto">
          <a:xfrm>
            <a:off x="76200" y="2328863"/>
            <a:ext cx="5334000" cy="1914525"/>
          </a:xfrm>
          <a:prstGeom prst="rect">
            <a:avLst/>
          </a:prstGeom>
          <a:noFill/>
          <a:ln w="19050">
            <a:solidFill>
              <a:schemeClr val="tx1"/>
            </a:solidFill>
            <a:miter lim="800000"/>
            <a:headEnd/>
            <a:tailEnd/>
          </a:ln>
          <a:effectLst>
            <a:outerShdw dist="107763" dir="2700000" algn="ctr" rotWithShape="0">
              <a:srgbClr val="808080">
                <a:alpha val="50000"/>
              </a:srgbClr>
            </a:outerShdw>
          </a:effectLst>
        </p:spPr>
      </p:pic>
      <p:pic>
        <p:nvPicPr>
          <p:cNvPr id="388134" name="Picture 38" descr="CPU_LOAD"/>
          <p:cNvPicPr>
            <a:picLocks noChangeAspect="1" noChangeArrowheads="1"/>
          </p:cNvPicPr>
          <p:nvPr/>
        </p:nvPicPr>
        <p:blipFill>
          <a:blip r:embed="rId4" cstate="print"/>
          <a:srcRect/>
          <a:stretch>
            <a:fillRect/>
          </a:stretch>
        </p:blipFill>
        <p:spPr bwMode="auto">
          <a:xfrm>
            <a:off x="914400" y="4452938"/>
            <a:ext cx="4114800" cy="2247900"/>
          </a:xfrm>
          <a:prstGeom prst="rect">
            <a:avLst/>
          </a:prstGeom>
          <a:noFill/>
          <a:ln w="19050">
            <a:solidFill>
              <a:schemeClr val="tx1"/>
            </a:solidFill>
            <a:miter lim="800000"/>
            <a:headEnd/>
            <a:tailEnd/>
          </a:ln>
          <a:effectLst>
            <a:outerShdw dist="107763" dir="2700000" algn="ctr" rotWithShape="0">
              <a:srgbClr val="808080">
                <a:alpha val="50000"/>
              </a:srgbClr>
            </a:outerShdw>
          </a:effectLst>
        </p:spPr>
      </p:pic>
      <p:sp>
        <p:nvSpPr>
          <p:cNvPr id="11"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38</a:t>
            </a:r>
            <a:endParaRPr lang="en-US" sz="1000" b="0" dirty="0" smtClean="0">
              <a:solidFill>
                <a:schemeClr val="tx2"/>
              </a:solidFill>
              <a:effectLst/>
              <a:latin typeface="Arial"/>
            </a:endParaRPr>
          </a:p>
        </p:txBody>
      </p:sp>
    </p:spTree>
    <p:custDataLst>
      <p:tags r:id="rId1"/>
    </p:custDataLst>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smtClean="0"/>
              <a:t>Built-in Real-Time Analysis Tools</a:t>
            </a:r>
          </a:p>
        </p:txBody>
      </p:sp>
      <p:sp>
        <p:nvSpPr>
          <p:cNvPr id="389129" name="Rectangle 9"/>
          <p:cNvSpPr>
            <a:spLocks noChangeArrowheads="1"/>
          </p:cNvSpPr>
          <p:nvPr/>
        </p:nvSpPr>
        <p:spPr bwMode="auto">
          <a:xfrm>
            <a:off x="3338298" y="2975253"/>
            <a:ext cx="5574155" cy="369332"/>
          </a:xfrm>
          <a:prstGeom prst="rect">
            <a:avLst/>
          </a:prstGeom>
          <a:solidFill>
            <a:schemeClr val="accent2"/>
          </a:solidFill>
          <a:ln w="19050">
            <a:solidFill>
              <a:schemeClr val="tx1"/>
            </a:solidFill>
            <a:miter lim="800000"/>
            <a:headEnd type="none" w="sm" len="sm"/>
            <a:tailEnd type="none" w="sm" len="sm"/>
          </a:ln>
          <a:effectLst>
            <a:outerShdw dist="107763" dir="2700000" algn="ctr" rotWithShape="0">
              <a:schemeClr val="bg2">
                <a:alpha val="50000"/>
              </a:schemeClr>
            </a:outerShdw>
          </a:effectLst>
        </p:spPr>
        <p:txBody>
          <a:bodyPr wrap="none" anchor="ctr">
            <a:spAutoFit/>
          </a:bodyPr>
          <a:lstStyle/>
          <a:p>
            <a:pPr algn="ctr">
              <a:lnSpc>
                <a:spcPct val="90000"/>
              </a:lnSpc>
              <a:spcBef>
                <a:spcPct val="0"/>
              </a:spcBef>
              <a:defRPr/>
            </a:pPr>
            <a:r>
              <a:rPr lang="en-US" sz="2000" b="0" dirty="0" smtClean="0"/>
              <a:t>Log_info1(“TOGGLED LED [%u] times”, count);</a:t>
            </a:r>
            <a:endParaRPr lang="en-US" sz="2000" b="0" dirty="0"/>
          </a:p>
        </p:txBody>
      </p:sp>
      <p:sp>
        <p:nvSpPr>
          <p:cNvPr id="20484" name="Text Box 12"/>
          <p:cNvSpPr txBox="1">
            <a:spLocks noChangeArrowheads="1"/>
          </p:cNvSpPr>
          <p:nvPr/>
        </p:nvSpPr>
        <p:spPr bwMode="auto">
          <a:xfrm>
            <a:off x="152400" y="1130300"/>
            <a:ext cx="2933700" cy="2079625"/>
          </a:xfrm>
          <a:prstGeom prst="rect">
            <a:avLst/>
          </a:prstGeom>
          <a:noFill/>
          <a:ln w="12700">
            <a:noFill/>
            <a:miter lim="800000"/>
            <a:headEnd type="none" w="sm" len="sm"/>
            <a:tailEnd type="none" w="sm" len="sm"/>
          </a:ln>
        </p:spPr>
        <p:txBody>
          <a:bodyPr wrap="none" anchor="ctr">
            <a:spAutoFit/>
          </a:bodyPr>
          <a:lstStyle/>
          <a:p>
            <a:pPr marL="342900" indent="-342900">
              <a:spcBef>
                <a:spcPct val="0"/>
              </a:spcBef>
              <a:spcAft>
                <a:spcPct val="30000"/>
              </a:spcAft>
              <a:buClr>
                <a:schemeClr val="tx2"/>
              </a:buClr>
              <a:buSzPct val="75000"/>
              <a:buFont typeface="Wingdings" pitchFamily="2" charset="2"/>
              <a:buChar char=""/>
            </a:pPr>
            <a:r>
              <a:rPr lang="en-US" sz="2000" dirty="0">
                <a:latin typeface="Arial Narrow" pitchFamily="34" charset="0"/>
              </a:rPr>
              <a:t>Send </a:t>
            </a:r>
            <a:r>
              <a:rPr lang="en-US" sz="2000" dirty="0" smtClean="0">
                <a:latin typeface="Arial Narrow" pitchFamily="34" charset="0"/>
              </a:rPr>
              <a:t>DBG </a:t>
            </a:r>
            <a:r>
              <a:rPr lang="en-US" sz="2000" dirty="0" err="1">
                <a:latin typeface="Arial Narrow" pitchFamily="34" charset="0"/>
              </a:rPr>
              <a:t>Msgs</a:t>
            </a:r>
            <a:r>
              <a:rPr lang="en-US" sz="2000" dirty="0">
                <a:latin typeface="Arial Narrow" pitchFamily="34" charset="0"/>
              </a:rPr>
              <a:t> to PC</a:t>
            </a:r>
          </a:p>
          <a:p>
            <a:pPr marL="342900" indent="-342900">
              <a:spcBef>
                <a:spcPct val="0"/>
              </a:spcBef>
              <a:spcAft>
                <a:spcPct val="30000"/>
              </a:spcAft>
              <a:buClr>
                <a:schemeClr val="tx2"/>
              </a:buClr>
              <a:buSzPct val="75000"/>
              <a:buFont typeface="Wingdings" pitchFamily="2" charset="2"/>
              <a:buChar char=""/>
            </a:pPr>
            <a:r>
              <a:rPr lang="en-US" sz="2000" dirty="0">
                <a:latin typeface="Arial Narrow" pitchFamily="34" charset="0"/>
              </a:rPr>
              <a:t>Data displayed during</a:t>
            </a:r>
            <a:br>
              <a:rPr lang="en-US" sz="2000" dirty="0">
                <a:latin typeface="Arial Narrow" pitchFamily="34" charset="0"/>
              </a:rPr>
            </a:br>
            <a:r>
              <a:rPr lang="en-US" sz="2000" dirty="0" smtClean="0">
                <a:latin typeface="Arial Narrow" pitchFamily="34" charset="0"/>
              </a:rPr>
              <a:t>stop-time</a:t>
            </a:r>
            <a:endParaRPr lang="en-US" sz="2000" dirty="0">
              <a:latin typeface="Arial Narrow" pitchFamily="34" charset="0"/>
            </a:endParaRPr>
          </a:p>
          <a:p>
            <a:pPr marL="342900" indent="-342900">
              <a:spcBef>
                <a:spcPct val="0"/>
              </a:spcBef>
              <a:spcAft>
                <a:spcPct val="30000"/>
              </a:spcAft>
              <a:buClr>
                <a:schemeClr val="tx2"/>
              </a:buClr>
              <a:buSzPct val="75000"/>
              <a:buFont typeface="Wingdings" pitchFamily="2" charset="2"/>
              <a:buChar char=""/>
            </a:pPr>
            <a:r>
              <a:rPr lang="en-US" sz="2000" dirty="0">
                <a:latin typeface="Arial Narrow" pitchFamily="34" charset="0"/>
              </a:rPr>
              <a:t>Deterministic, low </a:t>
            </a:r>
            <a:r>
              <a:rPr lang="en-US" sz="2000" dirty="0" smtClean="0">
                <a:latin typeface="Arial Narrow" pitchFamily="34" charset="0"/>
              </a:rPr>
              <a:t>CPU</a:t>
            </a:r>
            <a:r>
              <a:rPr lang="en-US" sz="2000" dirty="0">
                <a:latin typeface="Arial Narrow" pitchFamily="34" charset="0"/>
              </a:rPr>
              <a:t/>
            </a:r>
            <a:br>
              <a:rPr lang="en-US" sz="2000" dirty="0">
                <a:latin typeface="Arial Narrow" pitchFamily="34" charset="0"/>
              </a:rPr>
            </a:br>
            <a:r>
              <a:rPr lang="en-US" sz="2000" dirty="0">
                <a:latin typeface="Arial Narrow" pitchFamily="34" charset="0"/>
              </a:rPr>
              <a:t>cycle count</a:t>
            </a:r>
          </a:p>
          <a:p>
            <a:pPr marL="342900" indent="-342900">
              <a:spcBef>
                <a:spcPct val="0"/>
              </a:spcBef>
              <a:spcAft>
                <a:spcPct val="30000"/>
              </a:spcAft>
              <a:buClr>
                <a:schemeClr val="tx2"/>
              </a:buClr>
              <a:buSzPct val="75000"/>
              <a:buFont typeface="Wingdings" pitchFamily="2" charset="2"/>
              <a:buChar char=""/>
            </a:pPr>
            <a:r>
              <a:rPr lang="en-US" sz="2000" dirty="0">
                <a:latin typeface="Arial Narrow" pitchFamily="34" charset="0"/>
              </a:rPr>
              <a:t>WAY more efficient than</a:t>
            </a:r>
            <a:br>
              <a:rPr lang="en-US" sz="2000" dirty="0">
                <a:latin typeface="Arial Narrow" pitchFamily="34" charset="0"/>
              </a:rPr>
            </a:br>
            <a:r>
              <a:rPr lang="en-US" sz="2000" dirty="0">
                <a:latin typeface="Arial Narrow" pitchFamily="34" charset="0"/>
              </a:rPr>
              <a:t>traditional </a:t>
            </a:r>
            <a:r>
              <a:rPr lang="en-US" sz="2000" b="0" dirty="0" err="1">
                <a:latin typeface="Courier New" pitchFamily="49" charset="0"/>
                <a:cs typeface="Courier New" pitchFamily="49" charset="0"/>
              </a:rPr>
              <a:t>printf</a:t>
            </a:r>
            <a:r>
              <a:rPr lang="en-US" sz="2000" b="0" dirty="0">
                <a:latin typeface="Courier New" pitchFamily="49" charset="0"/>
                <a:cs typeface="Courier New" pitchFamily="49" charset="0"/>
              </a:rPr>
              <a:t>()</a:t>
            </a:r>
          </a:p>
        </p:txBody>
      </p:sp>
      <p:sp>
        <p:nvSpPr>
          <p:cNvPr id="20485" name="Text Box 13"/>
          <p:cNvSpPr txBox="1">
            <a:spLocks noChangeArrowheads="1"/>
          </p:cNvSpPr>
          <p:nvPr/>
        </p:nvSpPr>
        <p:spPr bwMode="auto">
          <a:xfrm>
            <a:off x="76200" y="683778"/>
            <a:ext cx="918841" cy="424732"/>
          </a:xfrm>
          <a:prstGeom prst="rect">
            <a:avLst/>
          </a:prstGeom>
          <a:noFill/>
          <a:ln w="12700">
            <a:noFill/>
            <a:miter lim="800000"/>
            <a:headEnd type="none" w="sm" len="sm"/>
            <a:tailEnd type="none" w="sm" len="sm"/>
          </a:ln>
        </p:spPr>
        <p:txBody>
          <a:bodyPr wrap="none" anchor="ctr">
            <a:spAutoFit/>
          </a:bodyPr>
          <a:lstStyle/>
          <a:p>
            <a:pPr>
              <a:lnSpc>
                <a:spcPct val="90000"/>
              </a:lnSpc>
              <a:spcBef>
                <a:spcPct val="0"/>
              </a:spcBef>
            </a:pPr>
            <a:r>
              <a:rPr lang="en-US" dirty="0" smtClean="0">
                <a:solidFill>
                  <a:schemeClr val="tx2"/>
                </a:solidFill>
              </a:rPr>
              <a:t>Logs</a:t>
            </a:r>
            <a:endParaRPr lang="en-US" dirty="0">
              <a:solidFill>
                <a:schemeClr val="tx2"/>
              </a:solidFill>
            </a:endParaRPr>
          </a:p>
        </p:txBody>
      </p:sp>
      <p:sp>
        <p:nvSpPr>
          <p:cNvPr id="20488" name="Text Box 45"/>
          <p:cNvSpPr txBox="1">
            <a:spLocks noChangeArrowheads="1"/>
          </p:cNvSpPr>
          <p:nvPr/>
        </p:nvSpPr>
        <p:spPr bwMode="auto">
          <a:xfrm>
            <a:off x="152400" y="4310360"/>
            <a:ext cx="3120919" cy="923330"/>
          </a:xfrm>
          <a:prstGeom prst="rect">
            <a:avLst/>
          </a:prstGeom>
          <a:noFill/>
          <a:ln w="12700">
            <a:noFill/>
            <a:miter lim="800000"/>
            <a:headEnd type="none" w="sm" len="sm"/>
            <a:tailEnd type="none" w="sm" len="sm"/>
          </a:ln>
        </p:spPr>
        <p:txBody>
          <a:bodyPr wrap="none" anchor="ctr">
            <a:spAutoFit/>
          </a:bodyPr>
          <a:lstStyle/>
          <a:p>
            <a:pPr marL="342900" indent="-342900">
              <a:spcBef>
                <a:spcPct val="0"/>
              </a:spcBef>
              <a:spcAft>
                <a:spcPct val="30000"/>
              </a:spcAft>
              <a:buClr>
                <a:schemeClr val="tx2"/>
              </a:buClr>
              <a:buSzPct val="75000"/>
              <a:buFont typeface="Wingdings" pitchFamily="2" charset="2"/>
              <a:buChar char=""/>
            </a:pPr>
            <a:r>
              <a:rPr lang="en-US" sz="2000" dirty="0" smtClean="0">
                <a:latin typeface="Arial Narrow" pitchFamily="34" charset="0"/>
              </a:rPr>
              <a:t>View system events down</a:t>
            </a:r>
            <a:br>
              <a:rPr lang="en-US" sz="2000" dirty="0" smtClean="0">
                <a:latin typeface="Arial Narrow" pitchFamily="34" charset="0"/>
              </a:rPr>
            </a:br>
            <a:r>
              <a:rPr lang="en-US" sz="2000" dirty="0" smtClean="0">
                <a:latin typeface="Arial Narrow" pitchFamily="34" charset="0"/>
              </a:rPr>
              <a:t>to the CPU cycle…</a:t>
            </a:r>
            <a:endParaRPr lang="en-US" sz="2000" dirty="0">
              <a:latin typeface="Arial Narrow" pitchFamily="34" charset="0"/>
            </a:endParaRPr>
          </a:p>
          <a:p>
            <a:pPr marL="342900" indent="-342900">
              <a:spcBef>
                <a:spcPct val="0"/>
              </a:spcBef>
              <a:spcAft>
                <a:spcPct val="30000"/>
              </a:spcAft>
              <a:buClr>
                <a:schemeClr val="tx2"/>
              </a:buClr>
              <a:buSzPct val="75000"/>
              <a:buFont typeface="Wingdings" pitchFamily="2" charset="2"/>
              <a:buChar char=""/>
            </a:pPr>
            <a:r>
              <a:rPr lang="en-US" sz="2000" dirty="0" smtClean="0">
                <a:latin typeface="Arial Narrow" pitchFamily="34" charset="0"/>
              </a:rPr>
              <a:t>Calculate benchmarks</a:t>
            </a:r>
            <a:endParaRPr lang="en-US" sz="2000" dirty="0">
              <a:latin typeface="Arial Narrow" pitchFamily="34" charset="0"/>
            </a:endParaRPr>
          </a:p>
        </p:txBody>
      </p:sp>
      <p:sp>
        <p:nvSpPr>
          <p:cNvPr id="20489" name="Text Box 46"/>
          <p:cNvSpPr txBox="1">
            <a:spLocks noChangeArrowheads="1"/>
          </p:cNvSpPr>
          <p:nvPr/>
        </p:nvSpPr>
        <p:spPr bwMode="auto">
          <a:xfrm>
            <a:off x="76200" y="3731778"/>
            <a:ext cx="2747868" cy="424732"/>
          </a:xfrm>
          <a:prstGeom prst="rect">
            <a:avLst/>
          </a:prstGeom>
          <a:noFill/>
          <a:ln w="12700">
            <a:noFill/>
            <a:miter lim="800000"/>
            <a:headEnd type="none" w="sm" len="sm"/>
            <a:tailEnd type="none" w="sm" len="sm"/>
          </a:ln>
        </p:spPr>
        <p:txBody>
          <a:bodyPr wrap="none" anchor="ctr">
            <a:spAutoFit/>
          </a:bodyPr>
          <a:lstStyle/>
          <a:p>
            <a:pPr>
              <a:lnSpc>
                <a:spcPct val="90000"/>
              </a:lnSpc>
              <a:spcBef>
                <a:spcPct val="0"/>
              </a:spcBef>
            </a:pPr>
            <a:r>
              <a:rPr lang="en-US" dirty="0" smtClean="0">
                <a:solidFill>
                  <a:schemeClr val="tx2"/>
                </a:solidFill>
              </a:rPr>
              <a:t>Execution Graph</a:t>
            </a:r>
            <a:endParaRPr lang="en-US" dirty="0">
              <a:solidFill>
                <a:schemeClr val="tx2"/>
              </a:solidFill>
            </a:endParaRPr>
          </a:p>
        </p:txBody>
      </p:sp>
      <p:pic>
        <p:nvPicPr>
          <p:cNvPr id="73730" name="Picture 2" descr="C:\Documents and Settings\a0159877\Desktop\SYSBIOS Snaps\Lab5-RTA\5_20_new_exec_graph.png"/>
          <p:cNvPicPr>
            <a:picLocks noChangeAspect="1" noChangeArrowheads="1"/>
          </p:cNvPicPr>
          <p:nvPr/>
        </p:nvPicPr>
        <p:blipFill>
          <a:blip r:embed="rId3" cstate="print"/>
          <a:srcRect/>
          <a:stretch>
            <a:fillRect/>
          </a:stretch>
        </p:blipFill>
        <p:spPr bwMode="auto">
          <a:xfrm>
            <a:off x="3617800" y="3692856"/>
            <a:ext cx="5029200" cy="2899348"/>
          </a:xfrm>
          <a:prstGeom prst="rect">
            <a:avLst/>
          </a:prstGeom>
          <a:noFill/>
          <a:ln w="28575">
            <a:solidFill>
              <a:schemeClr val="tx1"/>
            </a:solidFill>
          </a:ln>
          <a:effectLst>
            <a:outerShdw blurRad="50800" dist="76200" dir="2700000" algn="tl" rotWithShape="0">
              <a:prstClr val="black">
                <a:alpha val="40000"/>
              </a:prstClr>
            </a:outerShdw>
          </a:effectLst>
        </p:spPr>
      </p:pic>
      <p:pic>
        <p:nvPicPr>
          <p:cNvPr id="3074" name="Picture 2" descr="C:\Documents and Settings\a0159877\Desktop\SYSBIOS Snaps\extra\logs.png"/>
          <p:cNvPicPr>
            <a:picLocks noChangeAspect="1" noChangeArrowheads="1"/>
          </p:cNvPicPr>
          <p:nvPr/>
        </p:nvPicPr>
        <p:blipFill>
          <a:blip r:embed="rId4" cstate="print"/>
          <a:srcRect/>
          <a:stretch>
            <a:fillRect/>
          </a:stretch>
        </p:blipFill>
        <p:spPr bwMode="auto">
          <a:xfrm>
            <a:off x="3083255" y="990600"/>
            <a:ext cx="5811105" cy="1783996"/>
          </a:xfrm>
          <a:prstGeom prst="rect">
            <a:avLst/>
          </a:prstGeom>
          <a:noFill/>
          <a:ln w="19050">
            <a:solidFill>
              <a:schemeClr val="tx1"/>
            </a:solidFill>
          </a:ln>
          <a:effectLst>
            <a:outerShdw blurRad="50800" dist="76200" dir="2700000" algn="tl" rotWithShape="0">
              <a:prstClr val="black">
                <a:alpha val="40000"/>
              </a:prstClr>
            </a:outerShdw>
          </a:effectLst>
        </p:spPr>
      </p:pic>
      <p:sp>
        <p:nvSpPr>
          <p:cNvPr id="12"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39</a:t>
            </a:r>
            <a:endParaRPr lang="en-US" sz="1000" b="0" dirty="0" smtClean="0">
              <a:solidFill>
                <a:schemeClr val="tx2"/>
              </a:solidFill>
              <a:effectLst/>
              <a:latin typeface="Arial"/>
            </a:endParaRPr>
          </a:p>
        </p:txBody>
      </p:sp>
      <p:pic>
        <p:nvPicPr>
          <p:cNvPr id="14"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7"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8" action="ppaction://hlinksldjump"/>
          </p:cNvPr>
          <p:cNvSpPr txBox="1">
            <a:spLocks noChangeArrowheads="1"/>
          </p:cNvSpPr>
          <p:nvPr>
            <p:custDataLst>
              <p:tags r:id="rId3"/>
            </p:custDataLst>
          </p:nvPr>
        </p:nvSpPr>
        <p:spPr bwMode="auto">
          <a:xfrm>
            <a:off x="323850" y="72074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4">
            <a:hlinkClick r:id="rId19" action="ppaction://hlinksldjump"/>
          </p:cNvPr>
          <p:cNvSpPr txBox="1">
            <a:spLocks noChangeArrowheads="1"/>
          </p:cNvSpPr>
          <p:nvPr>
            <p:custDataLst>
              <p:tags r:id="rId4"/>
            </p:custDataLst>
          </p:nvPr>
        </p:nvSpPr>
        <p:spPr bwMode="auto">
          <a:xfrm>
            <a:off x="323850" y="1295549"/>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1" name="Text Box 6">
            <a:hlinkClick r:id="rId20" action="ppaction://hlinksldjump"/>
          </p:cNvPr>
          <p:cNvSpPr txBox="1">
            <a:spLocks noChangeArrowheads="1"/>
          </p:cNvSpPr>
          <p:nvPr>
            <p:custDataLst>
              <p:tags r:id="rId5"/>
            </p:custDataLst>
          </p:nvPr>
        </p:nvSpPr>
        <p:spPr bwMode="auto">
          <a:xfrm>
            <a:off x="819150" y="1843364"/>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Overview</a:t>
            </a:r>
            <a:endParaRPr lang="en-US" dirty="0">
              <a:solidFill>
                <a:srgbClr val="000000"/>
              </a:solidFill>
            </a:endParaRPr>
          </a:p>
        </p:txBody>
      </p:sp>
      <p:sp>
        <p:nvSpPr>
          <p:cNvPr id="12" name="Text Box 6">
            <a:hlinkClick r:id="rId21" action="ppaction://hlinksldjump"/>
          </p:cNvPr>
          <p:cNvSpPr txBox="1">
            <a:spLocks noChangeArrowheads="1"/>
          </p:cNvSpPr>
          <p:nvPr>
            <p:custDataLst>
              <p:tags r:id="rId6"/>
            </p:custDataLst>
          </p:nvPr>
        </p:nvSpPr>
        <p:spPr bwMode="auto">
          <a:xfrm>
            <a:off x="819150" y="224919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DSP/BIOS vs. SYS/BIOS</a:t>
            </a:r>
            <a:endParaRPr lang="en-US" dirty="0">
              <a:solidFill>
                <a:srgbClr val="000000"/>
              </a:solidFill>
            </a:endParaRPr>
          </a:p>
        </p:txBody>
      </p:sp>
      <p:sp>
        <p:nvSpPr>
          <p:cNvPr id="13" name="Text Box 6">
            <a:hlinkClick r:id="rId22" action="ppaction://hlinksldjump"/>
          </p:cNvPr>
          <p:cNvSpPr txBox="1">
            <a:spLocks noChangeArrowheads="1"/>
          </p:cNvSpPr>
          <p:nvPr>
            <p:custDataLst>
              <p:tags r:id="rId7"/>
            </p:custDataLst>
          </p:nvPr>
        </p:nvSpPr>
        <p:spPr bwMode="auto">
          <a:xfrm>
            <a:off x="819150" y="265501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Threads &amp; Scheduling</a:t>
            </a:r>
            <a:endParaRPr lang="en-US" dirty="0">
              <a:solidFill>
                <a:srgbClr val="000000"/>
              </a:solidFill>
            </a:endParaRPr>
          </a:p>
        </p:txBody>
      </p:sp>
      <p:sp>
        <p:nvSpPr>
          <p:cNvPr id="14" name="Text Box 6">
            <a:hlinkClick r:id="rId23" action="ppaction://hlinksldjump"/>
          </p:cNvPr>
          <p:cNvSpPr txBox="1">
            <a:spLocks noChangeArrowheads="1"/>
          </p:cNvSpPr>
          <p:nvPr>
            <p:custDataLst>
              <p:tags r:id="rId8"/>
            </p:custDataLst>
          </p:nvPr>
        </p:nvSpPr>
        <p:spPr bwMode="auto">
          <a:xfrm>
            <a:off x="819150" y="306084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Creating A BIOS Thread</a:t>
            </a:r>
            <a:endParaRPr lang="en-US" dirty="0">
              <a:solidFill>
                <a:srgbClr val="000000"/>
              </a:solidFill>
            </a:endParaRPr>
          </a:p>
        </p:txBody>
      </p:sp>
      <p:sp>
        <p:nvSpPr>
          <p:cNvPr id="15" name="Text Box 6">
            <a:hlinkClick r:id="rId24" action="ppaction://hlinksldjump"/>
          </p:cNvPr>
          <p:cNvSpPr txBox="1">
            <a:spLocks noChangeArrowheads="1"/>
          </p:cNvSpPr>
          <p:nvPr>
            <p:custDataLst>
              <p:tags r:id="rId9"/>
            </p:custDataLst>
          </p:nvPr>
        </p:nvSpPr>
        <p:spPr bwMode="auto">
          <a:xfrm>
            <a:off x="819150" y="346667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System Timeline</a:t>
            </a:r>
            <a:endParaRPr lang="en-US" dirty="0">
              <a:solidFill>
                <a:srgbClr val="000000"/>
              </a:solidFill>
            </a:endParaRPr>
          </a:p>
        </p:txBody>
      </p:sp>
      <p:sp>
        <p:nvSpPr>
          <p:cNvPr id="16" name="Text Box 6">
            <a:hlinkClick r:id="rId25" action="ppaction://hlinksldjump"/>
          </p:cNvPr>
          <p:cNvSpPr txBox="1">
            <a:spLocks noChangeArrowheads="1"/>
          </p:cNvSpPr>
          <p:nvPr>
            <p:custDataLst>
              <p:tags r:id="rId10"/>
            </p:custDataLst>
          </p:nvPr>
        </p:nvSpPr>
        <p:spPr bwMode="auto">
          <a:xfrm>
            <a:off x="819150" y="387250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Real-Time Analysis Tools</a:t>
            </a:r>
            <a:endParaRPr lang="en-US" dirty="0">
              <a:solidFill>
                <a:srgbClr val="000000"/>
              </a:solidFill>
            </a:endParaRPr>
          </a:p>
        </p:txBody>
      </p:sp>
      <p:sp>
        <p:nvSpPr>
          <p:cNvPr id="17" name="Text Box 5">
            <a:hlinkClick r:id="rId26" action="ppaction://hlinksldjump"/>
          </p:cNvPr>
          <p:cNvSpPr txBox="1">
            <a:spLocks noChangeArrowheads="1"/>
          </p:cNvSpPr>
          <p:nvPr>
            <p:custDataLst>
              <p:tags r:id="rId11"/>
            </p:custDataLst>
          </p:nvPr>
        </p:nvSpPr>
        <p:spPr bwMode="auto">
          <a:xfrm>
            <a:off x="823273" y="4278331"/>
            <a:ext cx="4600575" cy="439737"/>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Create A New Project</a:t>
            </a:r>
            <a:endParaRPr lang="en-US" dirty="0">
              <a:solidFill>
                <a:srgbClr val="000000"/>
              </a:solidFill>
            </a:endParaRPr>
          </a:p>
        </p:txBody>
      </p:sp>
      <p:sp>
        <p:nvSpPr>
          <p:cNvPr id="18" name="Text Box 6">
            <a:hlinkClick r:id="rId27" action="ppaction://hlinksldjump"/>
          </p:cNvPr>
          <p:cNvSpPr txBox="1">
            <a:spLocks noChangeArrowheads="1"/>
          </p:cNvSpPr>
          <p:nvPr>
            <p:custDataLst>
              <p:tags r:id="rId12"/>
            </p:custDataLst>
          </p:nvPr>
        </p:nvSpPr>
        <p:spPr bwMode="auto">
          <a:xfrm>
            <a:off x="819150" y="483338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BIOS Configuration (.CFG)</a:t>
            </a:r>
            <a:endParaRPr lang="en-US" dirty="0">
              <a:solidFill>
                <a:srgbClr val="000000"/>
              </a:solidFill>
            </a:endParaRPr>
          </a:p>
        </p:txBody>
      </p:sp>
      <p:sp>
        <p:nvSpPr>
          <p:cNvPr id="19" name="Text Box 6">
            <a:hlinkClick r:id="rId28" action="ppaction://hlinksldjump"/>
          </p:cNvPr>
          <p:cNvSpPr txBox="1">
            <a:spLocks noChangeArrowheads="1"/>
          </p:cNvSpPr>
          <p:nvPr>
            <p:custDataLst>
              <p:tags r:id="rId13"/>
            </p:custDataLst>
          </p:nvPr>
        </p:nvSpPr>
        <p:spPr bwMode="auto">
          <a:xfrm>
            <a:off x="819150" y="523921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Platforms</a:t>
            </a:r>
            <a:endParaRPr lang="en-US" dirty="0">
              <a:solidFill>
                <a:srgbClr val="000000"/>
              </a:solidFill>
            </a:endParaRPr>
          </a:p>
        </p:txBody>
      </p:sp>
      <p:sp>
        <p:nvSpPr>
          <p:cNvPr id="20" name="Text Box 6">
            <a:hlinkClick r:id="rId29" action="ppaction://hlinksldjump"/>
          </p:cNvPr>
          <p:cNvSpPr txBox="1">
            <a:spLocks noChangeArrowheads="1"/>
          </p:cNvSpPr>
          <p:nvPr>
            <p:custDataLst>
              <p:tags r:id="rId14"/>
            </p:custDataLst>
          </p:nvPr>
        </p:nvSpPr>
        <p:spPr bwMode="auto">
          <a:xfrm>
            <a:off x="819150" y="564504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For More Info…</a:t>
            </a:r>
            <a:endParaRPr lang="en-US" dirty="0">
              <a:solidFill>
                <a:srgbClr val="000000"/>
              </a:solidFill>
            </a:endParaRPr>
          </a:p>
        </p:txBody>
      </p:sp>
      <p:sp>
        <p:nvSpPr>
          <p:cNvPr id="21" name="Text Box 4">
            <a:hlinkClick r:id="rId30" action="ppaction://hlinksldjump"/>
          </p:cNvPr>
          <p:cNvSpPr txBox="1">
            <a:spLocks noChangeArrowheads="1"/>
          </p:cNvSpPr>
          <p:nvPr>
            <p:custDataLst>
              <p:tags r:id="rId15"/>
            </p:custDataLst>
          </p:nvPr>
        </p:nvSpPr>
        <p:spPr bwMode="auto">
          <a:xfrm>
            <a:off x="323850" y="607785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dirty="0" smtClean="0"/>
              <a:t>Building a </a:t>
            </a:r>
            <a:r>
              <a:rPr lang="en-US" u="sng" dirty="0" smtClean="0"/>
              <a:t>NEW</a:t>
            </a:r>
            <a:r>
              <a:rPr lang="en-US" dirty="0" smtClean="0"/>
              <a:t> SYS/BIOS Project</a:t>
            </a:r>
          </a:p>
        </p:txBody>
      </p:sp>
      <p:pic>
        <p:nvPicPr>
          <p:cNvPr id="13" name="Picture 16" descr="Next_Finish"/>
          <p:cNvPicPr>
            <a:picLocks noChangeAspect="1" noChangeArrowheads="1"/>
          </p:cNvPicPr>
          <p:nvPr/>
        </p:nvPicPr>
        <p:blipFill>
          <a:blip r:embed="rId5" cstate="print"/>
          <a:srcRect/>
          <a:stretch>
            <a:fillRect/>
          </a:stretch>
        </p:blipFill>
        <p:spPr bwMode="auto">
          <a:xfrm>
            <a:off x="7010400" y="762000"/>
            <a:ext cx="1857375" cy="444500"/>
          </a:xfrm>
          <a:prstGeom prst="rect">
            <a:avLst/>
          </a:prstGeom>
          <a:noFill/>
          <a:ln w="19050">
            <a:solidFill>
              <a:schemeClr val="tx1"/>
            </a:solidFill>
            <a:miter lim="800000"/>
            <a:headEnd/>
            <a:tailEnd/>
          </a:ln>
          <a:effectLst>
            <a:outerShdw dist="107763" dir="2700000" algn="ctr" rotWithShape="0">
              <a:srgbClr val="808080">
                <a:alpha val="50000"/>
              </a:srgbClr>
            </a:outerShdw>
          </a:effectLst>
        </p:spPr>
      </p:pic>
      <p:sp>
        <p:nvSpPr>
          <p:cNvPr id="14" name="AutoShape 17"/>
          <p:cNvSpPr>
            <a:spLocks noChangeArrowheads="1"/>
          </p:cNvSpPr>
          <p:nvPr/>
        </p:nvSpPr>
        <p:spPr bwMode="auto">
          <a:xfrm rot="20283078">
            <a:off x="6700838" y="925513"/>
            <a:ext cx="457200" cy="304800"/>
          </a:xfrm>
          <a:prstGeom prst="rightArrow">
            <a:avLst>
              <a:gd name="adj1" fmla="val 50000"/>
              <a:gd name="adj2" fmla="val 37500"/>
            </a:avLst>
          </a:prstGeom>
          <a:solidFill>
            <a:srgbClr val="FF3300"/>
          </a:solidFill>
          <a:ln w="12700">
            <a:solidFill>
              <a:schemeClr val="tx1"/>
            </a:solidFill>
            <a:miter lim="800000"/>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17414" name="TextBox 14"/>
          <p:cNvSpPr txBox="1">
            <a:spLocks noChangeArrowheads="1"/>
          </p:cNvSpPr>
          <p:nvPr/>
        </p:nvSpPr>
        <p:spPr bwMode="auto">
          <a:xfrm>
            <a:off x="76200" y="755650"/>
            <a:ext cx="6791325" cy="866775"/>
          </a:xfrm>
          <a:prstGeom prst="rect">
            <a:avLst/>
          </a:prstGeom>
          <a:noFill/>
          <a:ln w="9525">
            <a:noFill/>
            <a:miter lim="800000"/>
            <a:headEnd/>
            <a:tailEnd/>
          </a:ln>
        </p:spPr>
        <p:txBody>
          <a:bodyPr wrap="none">
            <a:spAutoFit/>
          </a:bodyPr>
          <a:lstStyle/>
          <a:p>
            <a:pPr marL="342900" indent="-342900">
              <a:buClr>
                <a:srgbClr val="0066FF"/>
              </a:buClr>
              <a:buSzPct val="75000"/>
              <a:buFont typeface="Wingdings" pitchFamily="2" charset="2"/>
              <a:buChar char=""/>
            </a:pPr>
            <a:r>
              <a:rPr lang="en-US">
                <a:solidFill>
                  <a:srgbClr val="000000"/>
                </a:solidFill>
                <a:latin typeface="Arial" pitchFamily="34" charset="0"/>
              </a:rPr>
              <a:t>Create CCS Project (as normal), then click:</a:t>
            </a:r>
          </a:p>
          <a:p>
            <a:pPr marL="342900" indent="-342900">
              <a:buClr>
                <a:srgbClr val="0066FF"/>
              </a:buClr>
              <a:buSzPct val="75000"/>
              <a:buFont typeface="Wingdings" pitchFamily="2" charset="2"/>
              <a:buChar char=""/>
            </a:pPr>
            <a:r>
              <a:rPr lang="en-US">
                <a:solidFill>
                  <a:srgbClr val="000000"/>
                </a:solidFill>
                <a:latin typeface="Arial" pitchFamily="34" charset="0"/>
              </a:rPr>
              <a:t>Select a SYS/BIOS Example:</a:t>
            </a:r>
          </a:p>
        </p:txBody>
      </p:sp>
      <p:sp>
        <p:nvSpPr>
          <p:cNvPr id="17415" name="TextBox 16"/>
          <p:cNvSpPr txBox="1">
            <a:spLocks noChangeArrowheads="1"/>
          </p:cNvSpPr>
          <p:nvPr/>
        </p:nvSpPr>
        <p:spPr bwMode="auto">
          <a:xfrm>
            <a:off x="5673725" y="2057400"/>
            <a:ext cx="3341688" cy="682625"/>
          </a:xfrm>
          <a:prstGeom prst="rect">
            <a:avLst/>
          </a:prstGeom>
          <a:noFill/>
          <a:ln w="9525">
            <a:noFill/>
            <a:miter lim="800000"/>
            <a:headEnd/>
            <a:tailEnd/>
          </a:ln>
        </p:spPr>
        <p:txBody>
          <a:bodyPr wrap="none">
            <a:spAutoFit/>
          </a:bodyPr>
          <a:lstStyle/>
          <a:p>
            <a:r>
              <a:rPr lang="en-US">
                <a:solidFill>
                  <a:srgbClr val="000000"/>
                </a:solidFill>
                <a:latin typeface="Arial" pitchFamily="34" charset="0"/>
              </a:rPr>
              <a:t>What’s in the project</a:t>
            </a:r>
            <a:br>
              <a:rPr lang="en-US">
                <a:solidFill>
                  <a:srgbClr val="000000"/>
                </a:solidFill>
                <a:latin typeface="Arial" pitchFamily="34" charset="0"/>
              </a:rPr>
            </a:br>
            <a:r>
              <a:rPr lang="en-US">
                <a:solidFill>
                  <a:srgbClr val="000000"/>
                </a:solidFill>
                <a:latin typeface="Arial" pitchFamily="34" charset="0"/>
              </a:rPr>
              <a:t>created by “Typical”?</a:t>
            </a:r>
          </a:p>
        </p:txBody>
      </p:sp>
      <p:sp>
        <p:nvSpPr>
          <p:cNvPr id="17416" name="TextBox 17"/>
          <p:cNvSpPr txBox="1">
            <a:spLocks noChangeArrowheads="1"/>
          </p:cNvSpPr>
          <p:nvPr/>
        </p:nvSpPr>
        <p:spPr bwMode="auto">
          <a:xfrm>
            <a:off x="5715000" y="2819400"/>
            <a:ext cx="3250249" cy="2862322"/>
          </a:xfrm>
          <a:prstGeom prst="rect">
            <a:avLst/>
          </a:prstGeom>
          <a:noFill/>
          <a:ln w="9525">
            <a:noFill/>
            <a:miter lim="800000"/>
            <a:headEnd/>
            <a:tailEnd/>
          </a:ln>
        </p:spPr>
        <p:txBody>
          <a:bodyPr wrap="none">
            <a:spAutoFit/>
          </a:bodyPr>
          <a:lstStyle/>
          <a:p>
            <a:pPr marL="177800" indent="-177800">
              <a:lnSpc>
                <a:spcPct val="100000"/>
              </a:lnSpc>
              <a:buFont typeface="Arial" pitchFamily="34" charset="0"/>
              <a:buChar char="•"/>
            </a:pPr>
            <a:r>
              <a:rPr lang="en-US" sz="2000" b="0" dirty="0">
                <a:solidFill>
                  <a:srgbClr val="000000"/>
                </a:solidFill>
                <a:latin typeface="Arial" pitchFamily="34" charset="0"/>
              </a:rPr>
              <a:t>Paths to SYS/BIOS tools</a:t>
            </a:r>
          </a:p>
          <a:p>
            <a:pPr marL="177800" indent="-177800">
              <a:lnSpc>
                <a:spcPct val="100000"/>
              </a:lnSpc>
              <a:buFont typeface="Arial" pitchFamily="34" charset="0"/>
              <a:buChar char="•"/>
            </a:pPr>
            <a:r>
              <a:rPr lang="en-US" sz="2000" b="0" dirty="0">
                <a:solidFill>
                  <a:srgbClr val="000000"/>
                </a:solidFill>
                <a:latin typeface="Arial" pitchFamily="34" charset="0"/>
              </a:rPr>
              <a:t>.CFG file </a:t>
            </a:r>
            <a:r>
              <a:rPr lang="en-US" sz="2000" b="0" dirty="0" smtClean="0">
                <a:solidFill>
                  <a:srgbClr val="000000"/>
                </a:solidFill>
                <a:latin typeface="Arial" pitchFamily="34" charset="0"/>
              </a:rPr>
              <a:t>(app.cfg)</a:t>
            </a:r>
            <a:r>
              <a:rPr lang="en-US" sz="2000" b="0" dirty="0">
                <a:solidFill>
                  <a:srgbClr val="000000"/>
                </a:solidFill>
                <a:latin typeface="Arial" pitchFamily="34" charset="0"/>
              </a:rPr>
              <a:t/>
            </a:r>
            <a:br>
              <a:rPr lang="en-US" sz="2000" b="0" dirty="0">
                <a:solidFill>
                  <a:srgbClr val="000000"/>
                </a:solidFill>
                <a:latin typeface="Arial" pitchFamily="34" charset="0"/>
              </a:rPr>
            </a:br>
            <a:r>
              <a:rPr lang="en-US" sz="2000" b="0" dirty="0">
                <a:solidFill>
                  <a:srgbClr val="000000"/>
                </a:solidFill>
                <a:latin typeface="Arial" pitchFamily="34" charset="0"/>
              </a:rPr>
              <a:t>that contains “typical”</a:t>
            </a:r>
            <a:br>
              <a:rPr lang="en-US" sz="2000" b="0" dirty="0">
                <a:solidFill>
                  <a:srgbClr val="000000"/>
                </a:solidFill>
                <a:latin typeface="Arial" pitchFamily="34" charset="0"/>
              </a:rPr>
            </a:br>
            <a:r>
              <a:rPr lang="en-US" sz="2000" b="0" dirty="0">
                <a:solidFill>
                  <a:srgbClr val="000000"/>
                </a:solidFill>
                <a:latin typeface="Arial" pitchFamily="34" charset="0"/>
              </a:rPr>
              <a:t>configuration for static</a:t>
            </a:r>
            <a:br>
              <a:rPr lang="en-US" sz="2000" b="0" dirty="0">
                <a:solidFill>
                  <a:srgbClr val="000000"/>
                </a:solidFill>
                <a:latin typeface="Arial" pitchFamily="34" charset="0"/>
              </a:rPr>
            </a:br>
            <a:r>
              <a:rPr lang="en-US" sz="2000" b="0" dirty="0">
                <a:solidFill>
                  <a:srgbClr val="000000"/>
                </a:solidFill>
                <a:latin typeface="Arial" pitchFamily="34" charset="0"/>
              </a:rPr>
              <a:t>objects (e.g. </a:t>
            </a:r>
            <a:r>
              <a:rPr lang="en-US" sz="2000" b="0" dirty="0" err="1">
                <a:solidFill>
                  <a:srgbClr val="000000"/>
                </a:solidFill>
                <a:latin typeface="Arial" pitchFamily="34" charset="0"/>
              </a:rPr>
              <a:t>Swi</a:t>
            </a:r>
            <a:r>
              <a:rPr lang="en-US" sz="2000" b="0" dirty="0">
                <a:solidFill>
                  <a:srgbClr val="000000"/>
                </a:solidFill>
                <a:latin typeface="Arial" pitchFamily="34" charset="0"/>
              </a:rPr>
              <a:t>, Task…)</a:t>
            </a:r>
          </a:p>
          <a:p>
            <a:pPr marL="177800" indent="-177800">
              <a:lnSpc>
                <a:spcPct val="100000"/>
              </a:lnSpc>
              <a:buFont typeface="Arial" pitchFamily="34" charset="0"/>
              <a:buChar char="•"/>
            </a:pPr>
            <a:r>
              <a:rPr lang="en-US" sz="2000" b="0" dirty="0" smtClean="0">
                <a:solidFill>
                  <a:srgbClr val="000000"/>
                </a:solidFill>
                <a:latin typeface="Arial" pitchFamily="34" charset="0"/>
              </a:rPr>
              <a:t>Source </a:t>
            </a:r>
            <a:r>
              <a:rPr lang="en-US" sz="2000" b="0" dirty="0">
                <a:solidFill>
                  <a:srgbClr val="000000"/>
                </a:solidFill>
                <a:latin typeface="Arial" pitchFamily="34" charset="0"/>
              </a:rPr>
              <a:t>files </a:t>
            </a:r>
            <a:r>
              <a:rPr lang="en-US" sz="2000" b="0" dirty="0" smtClean="0">
                <a:solidFill>
                  <a:srgbClr val="000000"/>
                </a:solidFill>
                <a:latin typeface="Arial" pitchFamily="34" charset="0"/>
              </a:rPr>
              <a:t>(</a:t>
            </a:r>
            <a:r>
              <a:rPr lang="en-US" sz="2000" b="0" dirty="0" err="1" smtClean="0">
                <a:solidFill>
                  <a:srgbClr val="000000"/>
                </a:solidFill>
                <a:latin typeface="Arial" pitchFamily="34" charset="0"/>
              </a:rPr>
              <a:t>main.c</a:t>
            </a:r>
            <a:r>
              <a:rPr lang="en-US" sz="2000" b="0" dirty="0" smtClean="0">
                <a:solidFill>
                  <a:srgbClr val="000000"/>
                </a:solidFill>
                <a:latin typeface="Arial" pitchFamily="34" charset="0"/>
              </a:rPr>
              <a:t>) that</a:t>
            </a:r>
            <a:br>
              <a:rPr lang="en-US" sz="2000" b="0" dirty="0" smtClean="0">
                <a:solidFill>
                  <a:srgbClr val="000000"/>
                </a:solidFill>
                <a:latin typeface="Arial" pitchFamily="34" charset="0"/>
              </a:rPr>
            </a:br>
            <a:r>
              <a:rPr lang="en-US" sz="2000" b="0" dirty="0" smtClean="0">
                <a:solidFill>
                  <a:srgbClr val="000000"/>
                </a:solidFill>
                <a:latin typeface="Arial" pitchFamily="34" charset="0"/>
              </a:rPr>
              <a:t>contains appropriate</a:t>
            </a:r>
            <a:br>
              <a:rPr lang="en-US" sz="2000" b="0" dirty="0" smtClean="0">
                <a:solidFill>
                  <a:srgbClr val="000000"/>
                </a:solidFill>
                <a:latin typeface="Arial" pitchFamily="34" charset="0"/>
              </a:rPr>
            </a:br>
            <a:r>
              <a:rPr lang="en-US" sz="2000" b="0" dirty="0" smtClean="0">
                <a:solidFill>
                  <a:srgbClr val="000000"/>
                </a:solidFill>
                <a:latin typeface="Arial" pitchFamily="34" charset="0"/>
              </a:rPr>
              <a:t>#includes of header files</a:t>
            </a:r>
            <a:endParaRPr lang="en-US" sz="2000" b="0" dirty="0">
              <a:solidFill>
                <a:srgbClr val="000000"/>
              </a:solidFill>
              <a:latin typeface="Arial" pitchFamily="34" charset="0"/>
            </a:endParaRPr>
          </a:p>
        </p:txBody>
      </p:sp>
      <p:pic>
        <p:nvPicPr>
          <p:cNvPr id="20" name="Picture 19" descr="basic6_pick_typical_cfg_example_USETHIS.png"/>
          <p:cNvPicPr>
            <a:picLocks noChangeAspect="1"/>
          </p:cNvPicPr>
          <p:nvPr/>
        </p:nvPicPr>
        <p:blipFill>
          <a:blip r:embed="rId6" cstate="print"/>
          <a:stretch>
            <a:fillRect/>
          </a:stretch>
        </p:blipFill>
        <p:spPr>
          <a:xfrm>
            <a:off x="1143000" y="1752600"/>
            <a:ext cx="4114800" cy="4830763"/>
          </a:xfrm>
          <a:prstGeom prst="rect">
            <a:avLst/>
          </a:prstGeom>
          <a:effectLst>
            <a:outerShdw blurRad="50800" dist="127000" dir="2700000" algn="tl" rotWithShape="0">
              <a:prstClr val="black">
                <a:alpha val="40000"/>
              </a:prstClr>
            </a:outerShdw>
          </a:effectLst>
        </p:spPr>
      </p:pic>
      <p:sp>
        <p:nvSpPr>
          <p:cNvPr id="16" name="Rectangle 15"/>
          <p:cNvSpPr/>
          <p:nvPr/>
        </p:nvSpPr>
        <p:spPr bwMode="auto">
          <a:xfrm>
            <a:off x="1905000" y="4876800"/>
            <a:ext cx="914400" cy="247650"/>
          </a:xfrm>
          <a:prstGeom prst="rect">
            <a:avLst/>
          </a:prstGeom>
          <a:noFill/>
          <a:ln w="38100" cap="flat" cmpd="sng" algn="ctr">
            <a:solidFill>
              <a:srgbClr val="FF0000"/>
            </a:solidFill>
            <a:prstDash val="solid"/>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5"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41</a:t>
            </a:r>
            <a:endParaRPr lang="en-US" sz="1000" b="0">
              <a:solidFill>
                <a:schemeClr val="tx2"/>
              </a:solidFill>
              <a:latin typeface="Arial"/>
            </a:endParaRPr>
          </a:p>
        </p:txBody>
      </p:sp>
      <p:pic>
        <p:nvPicPr>
          <p:cNvPr id="17" name="Animated Logo" descr="tilogo_color_twoline.png"/>
          <p:cNvPicPr>
            <a:picLocks noChangeAspect="1"/>
          </p:cNvPicPr>
          <p:nvPr/>
        </p:nvPicPr>
        <p:blipFill>
          <a:blip r:embed="rId7" cstate="print"/>
          <a:stretch>
            <a:fillRect/>
          </a:stretch>
        </p:blipFill>
        <p:spPr>
          <a:xfrm>
            <a:off x="50800" y="6477000"/>
            <a:ext cx="1438537" cy="347443"/>
          </a:xfrm>
          <a:prstGeom prst="rect">
            <a:avLst/>
          </a:prstGeom>
        </p:spPr>
      </p:pic>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mtClean="0"/>
              <a:t>SYS/BIOS Project Settings</a:t>
            </a:r>
          </a:p>
        </p:txBody>
      </p:sp>
      <p:sp>
        <p:nvSpPr>
          <p:cNvPr id="18436" name="TextBox 14"/>
          <p:cNvSpPr txBox="1">
            <a:spLocks noChangeArrowheads="1"/>
          </p:cNvSpPr>
          <p:nvPr/>
        </p:nvSpPr>
        <p:spPr bwMode="auto">
          <a:xfrm>
            <a:off x="401638" y="582613"/>
            <a:ext cx="8706230" cy="867930"/>
          </a:xfrm>
          <a:prstGeom prst="rect">
            <a:avLst/>
          </a:prstGeom>
          <a:noFill/>
          <a:ln w="9525">
            <a:noFill/>
            <a:miter lim="800000"/>
            <a:headEnd/>
            <a:tailEnd/>
          </a:ln>
        </p:spPr>
        <p:txBody>
          <a:bodyPr wrap="none">
            <a:spAutoFit/>
          </a:bodyPr>
          <a:lstStyle/>
          <a:p>
            <a:pPr marL="342900" indent="-342900">
              <a:buClr>
                <a:srgbClr val="0066FF"/>
              </a:buClr>
              <a:buSzPct val="75000"/>
              <a:buFont typeface="Wingdings" pitchFamily="2" charset="2"/>
              <a:buChar char=""/>
            </a:pPr>
            <a:r>
              <a:rPr lang="en-US" b="0" dirty="0">
                <a:solidFill>
                  <a:srgbClr val="000000"/>
                </a:solidFill>
                <a:latin typeface="Arial" pitchFamily="34" charset="0"/>
              </a:rPr>
              <a:t>Select versions for XDC, IPC, SYS/BIOS, </a:t>
            </a:r>
            <a:r>
              <a:rPr lang="en-US" b="0" dirty="0" err="1">
                <a:solidFill>
                  <a:srgbClr val="000000"/>
                </a:solidFill>
                <a:latin typeface="Arial" pitchFamily="34" charset="0"/>
              </a:rPr>
              <a:t>xDAIS</a:t>
            </a:r>
            <a:endParaRPr lang="en-US" b="0" dirty="0">
              <a:solidFill>
                <a:srgbClr val="000000"/>
              </a:solidFill>
              <a:latin typeface="Arial" pitchFamily="34" charset="0"/>
            </a:endParaRPr>
          </a:p>
          <a:p>
            <a:pPr marL="342900" indent="-342900">
              <a:buClr>
                <a:srgbClr val="0066FF"/>
              </a:buClr>
              <a:buSzPct val="75000"/>
              <a:buFont typeface="Wingdings" pitchFamily="2" charset="2"/>
              <a:buChar char=""/>
            </a:pPr>
            <a:r>
              <a:rPr lang="en-US" b="0" dirty="0">
                <a:solidFill>
                  <a:srgbClr val="000000"/>
                </a:solidFill>
                <a:latin typeface="Arial" pitchFamily="34" charset="0"/>
              </a:rPr>
              <a:t>Select “Platform” file (similar to the .</a:t>
            </a:r>
            <a:r>
              <a:rPr lang="en-US" b="0" dirty="0" err="1">
                <a:solidFill>
                  <a:srgbClr val="000000"/>
                </a:solidFill>
                <a:latin typeface="Arial" pitchFamily="34" charset="0"/>
              </a:rPr>
              <a:t>tcf</a:t>
            </a:r>
            <a:r>
              <a:rPr lang="en-US" b="0" dirty="0">
                <a:solidFill>
                  <a:srgbClr val="000000"/>
                </a:solidFill>
                <a:latin typeface="Arial" pitchFamily="34" charset="0"/>
              </a:rPr>
              <a:t> seed </a:t>
            </a:r>
            <a:r>
              <a:rPr lang="en-US" b="0" dirty="0" smtClean="0">
                <a:solidFill>
                  <a:srgbClr val="000000"/>
                </a:solidFill>
                <a:latin typeface="Arial" pitchFamily="34" charset="0"/>
              </a:rPr>
              <a:t>file for memory)</a:t>
            </a:r>
            <a:endParaRPr lang="en-US" b="0" dirty="0">
              <a:solidFill>
                <a:srgbClr val="000000"/>
              </a:solidFill>
              <a:latin typeface="Arial" pitchFamily="34" charset="0"/>
            </a:endParaRPr>
          </a:p>
        </p:txBody>
      </p:sp>
      <p:pic>
        <p:nvPicPr>
          <p:cNvPr id="4098" name="Picture 2" descr="C:\Documents and Settings\a0159877\Desktop\SYSBIOS Snaps\extra\CCSBuild.png"/>
          <p:cNvPicPr>
            <a:picLocks noChangeAspect="1" noChangeArrowheads="1"/>
          </p:cNvPicPr>
          <p:nvPr/>
        </p:nvPicPr>
        <p:blipFill>
          <a:blip r:embed="rId5" cstate="print"/>
          <a:srcRect/>
          <a:stretch>
            <a:fillRect/>
          </a:stretch>
        </p:blipFill>
        <p:spPr bwMode="auto">
          <a:xfrm>
            <a:off x="2438400" y="1511836"/>
            <a:ext cx="4343400" cy="5193764"/>
          </a:xfrm>
          <a:prstGeom prst="rect">
            <a:avLst/>
          </a:prstGeom>
          <a:noFill/>
          <a:ln w="28575">
            <a:solidFill>
              <a:schemeClr val="tx1"/>
            </a:solidFill>
          </a:ln>
          <a:effectLst>
            <a:outerShdw blurRad="50800" dist="76200" dir="2700000" algn="tl" rotWithShape="0">
              <a:prstClr val="black">
                <a:alpha val="40000"/>
              </a:prstClr>
            </a:outerShdw>
          </a:effectLst>
        </p:spPr>
      </p:pic>
      <p:sp>
        <p:nvSpPr>
          <p:cNvPr id="14" name="Rounded Rectangle 13"/>
          <p:cNvSpPr/>
          <p:nvPr/>
        </p:nvSpPr>
        <p:spPr bwMode="auto">
          <a:xfrm>
            <a:off x="2514600" y="2819400"/>
            <a:ext cx="2133600" cy="381000"/>
          </a:xfrm>
          <a:prstGeom prst="round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5" name="Rounded Rectangle 14"/>
          <p:cNvSpPr/>
          <p:nvPr/>
        </p:nvSpPr>
        <p:spPr bwMode="auto">
          <a:xfrm>
            <a:off x="2719320" y="4280848"/>
            <a:ext cx="1928880" cy="457200"/>
          </a:xfrm>
          <a:prstGeom prst="roundRect">
            <a:avLst/>
          </a:prstGeom>
          <a:noFill/>
          <a:ln w="38100" cap="flat" cmpd="sng" algn="ctr">
            <a:solidFill>
              <a:srgbClr val="FF0000"/>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6" name="Left Arrow 15"/>
          <p:cNvSpPr/>
          <p:nvPr/>
        </p:nvSpPr>
        <p:spPr bwMode="auto">
          <a:xfrm rot="20678321">
            <a:off x="5368660" y="5846574"/>
            <a:ext cx="685800" cy="457200"/>
          </a:xfrm>
          <a:prstGeom prst="leftArrow">
            <a:avLst/>
          </a:prstGeom>
          <a:solidFill>
            <a:schemeClr val="accent2">
              <a:lumMod val="90000"/>
            </a:schemeClr>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10"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42</a:t>
            </a:r>
            <a:endParaRPr lang="en-US" sz="1000" b="0">
              <a:solidFill>
                <a:schemeClr val="tx2"/>
              </a:solidFill>
              <a:latin typeface="Arial"/>
            </a:endParaRPr>
          </a:p>
        </p:txBody>
      </p:sp>
      <p:pic>
        <p:nvPicPr>
          <p:cNvPr id="13" name="Animated Logo" descr="tilogo_color_twoline.png"/>
          <p:cNvPicPr>
            <a:picLocks noChangeAspect="1"/>
          </p:cNvPicPr>
          <p:nvPr/>
        </p:nvPicPr>
        <p:blipFill>
          <a:blip r:embed="rId6" cstate="print"/>
          <a:stretch>
            <a:fillRect/>
          </a:stretch>
        </p:blipFill>
        <p:spPr>
          <a:xfrm>
            <a:off x="50800" y="6477000"/>
            <a:ext cx="1438537" cy="347443"/>
          </a:xfrm>
          <a:prstGeom prst="rect">
            <a:avLst/>
          </a:prstGeom>
        </p:spPr>
      </p:pic>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7"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8" action="ppaction://hlinksldjump"/>
          </p:cNvPr>
          <p:cNvSpPr txBox="1">
            <a:spLocks noChangeArrowheads="1"/>
          </p:cNvSpPr>
          <p:nvPr>
            <p:custDataLst>
              <p:tags r:id="rId3"/>
            </p:custDataLst>
          </p:nvPr>
        </p:nvSpPr>
        <p:spPr bwMode="auto">
          <a:xfrm>
            <a:off x="323850" y="72074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4">
            <a:hlinkClick r:id="rId19" action="ppaction://hlinksldjump"/>
          </p:cNvPr>
          <p:cNvSpPr txBox="1">
            <a:spLocks noChangeArrowheads="1"/>
          </p:cNvSpPr>
          <p:nvPr>
            <p:custDataLst>
              <p:tags r:id="rId4"/>
            </p:custDataLst>
          </p:nvPr>
        </p:nvSpPr>
        <p:spPr bwMode="auto">
          <a:xfrm>
            <a:off x="323850" y="1295549"/>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1" name="Text Box 6">
            <a:hlinkClick r:id="rId20" action="ppaction://hlinksldjump"/>
          </p:cNvPr>
          <p:cNvSpPr txBox="1">
            <a:spLocks noChangeArrowheads="1"/>
          </p:cNvSpPr>
          <p:nvPr>
            <p:custDataLst>
              <p:tags r:id="rId5"/>
            </p:custDataLst>
          </p:nvPr>
        </p:nvSpPr>
        <p:spPr bwMode="auto">
          <a:xfrm>
            <a:off x="819150" y="1843364"/>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Overview</a:t>
            </a:r>
            <a:endParaRPr lang="en-US" dirty="0">
              <a:solidFill>
                <a:srgbClr val="000000"/>
              </a:solidFill>
            </a:endParaRPr>
          </a:p>
        </p:txBody>
      </p:sp>
      <p:sp>
        <p:nvSpPr>
          <p:cNvPr id="12" name="Text Box 6">
            <a:hlinkClick r:id="rId21" action="ppaction://hlinksldjump"/>
          </p:cNvPr>
          <p:cNvSpPr txBox="1">
            <a:spLocks noChangeArrowheads="1"/>
          </p:cNvSpPr>
          <p:nvPr>
            <p:custDataLst>
              <p:tags r:id="rId6"/>
            </p:custDataLst>
          </p:nvPr>
        </p:nvSpPr>
        <p:spPr bwMode="auto">
          <a:xfrm>
            <a:off x="819150" y="224919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DSP/BIOS vs. SYS/BIOS</a:t>
            </a:r>
            <a:endParaRPr lang="en-US" dirty="0">
              <a:solidFill>
                <a:srgbClr val="000000"/>
              </a:solidFill>
            </a:endParaRPr>
          </a:p>
        </p:txBody>
      </p:sp>
      <p:sp>
        <p:nvSpPr>
          <p:cNvPr id="13" name="Text Box 6">
            <a:hlinkClick r:id="rId22" action="ppaction://hlinksldjump"/>
          </p:cNvPr>
          <p:cNvSpPr txBox="1">
            <a:spLocks noChangeArrowheads="1"/>
          </p:cNvSpPr>
          <p:nvPr>
            <p:custDataLst>
              <p:tags r:id="rId7"/>
            </p:custDataLst>
          </p:nvPr>
        </p:nvSpPr>
        <p:spPr bwMode="auto">
          <a:xfrm>
            <a:off x="819150" y="265501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Threads &amp; Scheduling</a:t>
            </a:r>
            <a:endParaRPr lang="en-US" dirty="0">
              <a:solidFill>
                <a:srgbClr val="000000"/>
              </a:solidFill>
            </a:endParaRPr>
          </a:p>
        </p:txBody>
      </p:sp>
      <p:sp>
        <p:nvSpPr>
          <p:cNvPr id="14" name="Text Box 6">
            <a:hlinkClick r:id="rId23" action="ppaction://hlinksldjump"/>
          </p:cNvPr>
          <p:cNvSpPr txBox="1">
            <a:spLocks noChangeArrowheads="1"/>
          </p:cNvSpPr>
          <p:nvPr>
            <p:custDataLst>
              <p:tags r:id="rId8"/>
            </p:custDataLst>
          </p:nvPr>
        </p:nvSpPr>
        <p:spPr bwMode="auto">
          <a:xfrm>
            <a:off x="819150" y="306084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Creating A BIOS Thread</a:t>
            </a:r>
            <a:endParaRPr lang="en-US" dirty="0">
              <a:solidFill>
                <a:srgbClr val="000000"/>
              </a:solidFill>
            </a:endParaRPr>
          </a:p>
        </p:txBody>
      </p:sp>
      <p:sp>
        <p:nvSpPr>
          <p:cNvPr id="15" name="Text Box 6">
            <a:hlinkClick r:id="rId24" action="ppaction://hlinksldjump"/>
          </p:cNvPr>
          <p:cNvSpPr txBox="1">
            <a:spLocks noChangeArrowheads="1"/>
          </p:cNvSpPr>
          <p:nvPr>
            <p:custDataLst>
              <p:tags r:id="rId9"/>
            </p:custDataLst>
          </p:nvPr>
        </p:nvSpPr>
        <p:spPr bwMode="auto">
          <a:xfrm>
            <a:off x="819150" y="346667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System Timeline</a:t>
            </a:r>
            <a:endParaRPr lang="en-US" dirty="0">
              <a:solidFill>
                <a:srgbClr val="000000"/>
              </a:solidFill>
            </a:endParaRPr>
          </a:p>
        </p:txBody>
      </p:sp>
      <p:sp>
        <p:nvSpPr>
          <p:cNvPr id="16" name="Text Box 6">
            <a:hlinkClick r:id="rId25" action="ppaction://hlinksldjump"/>
          </p:cNvPr>
          <p:cNvSpPr txBox="1">
            <a:spLocks noChangeArrowheads="1"/>
          </p:cNvSpPr>
          <p:nvPr>
            <p:custDataLst>
              <p:tags r:id="rId10"/>
            </p:custDataLst>
          </p:nvPr>
        </p:nvSpPr>
        <p:spPr bwMode="auto">
          <a:xfrm>
            <a:off x="819150" y="387250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Real-Time Analysis Tools</a:t>
            </a:r>
            <a:endParaRPr lang="en-US" dirty="0">
              <a:solidFill>
                <a:srgbClr val="000000"/>
              </a:solidFill>
            </a:endParaRPr>
          </a:p>
        </p:txBody>
      </p:sp>
      <p:sp>
        <p:nvSpPr>
          <p:cNvPr id="17" name="Text Box 6">
            <a:hlinkClick r:id="rId26" action="ppaction://hlinksldjump"/>
          </p:cNvPr>
          <p:cNvSpPr txBox="1">
            <a:spLocks noChangeArrowheads="1"/>
          </p:cNvSpPr>
          <p:nvPr>
            <p:custDataLst>
              <p:tags r:id="rId11"/>
            </p:custDataLst>
          </p:nvPr>
        </p:nvSpPr>
        <p:spPr bwMode="auto">
          <a:xfrm>
            <a:off x="819150" y="427833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Create A New Project</a:t>
            </a:r>
            <a:endParaRPr lang="en-US" dirty="0">
              <a:solidFill>
                <a:srgbClr val="000000"/>
              </a:solidFill>
            </a:endParaRPr>
          </a:p>
        </p:txBody>
      </p:sp>
      <p:sp>
        <p:nvSpPr>
          <p:cNvPr id="18" name="Text Box 5">
            <a:hlinkClick r:id="rId27" action="ppaction://hlinksldjump"/>
          </p:cNvPr>
          <p:cNvSpPr txBox="1">
            <a:spLocks noChangeArrowheads="1"/>
          </p:cNvSpPr>
          <p:nvPr>
            <p:custDataLst>
              <p:tags r:id="rId12"/>
            </p:custDataLst>
          </p:nvPr>
        </p:nvSpPr>
        <p:spPr bwMode="auto">
          <a:xfrm>
            <a:off x="823273" y="4684159"/>
            <a:ext cx="4600575" cy="439737"/>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BIOS Configuration (.CFG)</a:t>
            </a:r>
            <a:endParaRPr lang="en-US" dirty="0">
              <a:solidFill>
                <a:srgbClr val="000000"/>
              </a:solidFill>
            </a:endParaRPr>
          </a:p>
        </p:txBody>
      </p:sp>
      <p:sp>
        <p:nvSpPr>
          <p:cNvPr id="19" name="Text Box 6">
            <a:hlinkClick r:id="rId28" action="ppaction://hlinksldjump"/>
          </p:cNvPr>
          <p:cNvSpPr txBox="1">
            <a:spLocks noChangeArrowheads="1"/>
          </p:cNvSpPr>
          <p:nvPr>
            <p:custDataLst>
              <p:tags r:id="rId13"/>
            </p:custDataLst>
          </p:nvPr>
        </p:nvSpPr>
        <p:spPr bwMode="auto">
          <a:xfrm>
            <a:off x="819150" y="523921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Platforms</a:t>
            </a:r>
            <a:endParaRPr lang="en-US" dirty="0">
              <a:solidFill>
                <a:srgbClr val="000000"/>
              </a:solidFill>
            </a:endParaRPr>
          </a:p>
        </p:txBody>
      </p:sp>
      <p:sp>
        <p:nvSpPr>
          <p:cNvPr id="20" name="Text Box 6">
            <a:hlinkClick r:id="rId29" action="ppaction://hlinksldjump"/>
          </p:cNvPr>
          <p:cNvSpPr txBox="1">
            <a:spLocks noChangeArrowheads="1"/>
          </p:cNvSpPr>
          <p:nvPr>
            <p:custDataLst>
              <p:tags r:id="rId14"/>
            </p:custDataLst>
          </p:nvPr>
        </p:nvSpPr>
        <p:spPr bwMode="auto">
          <a:xfrm>
            <a:off x="819150" y="564504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For More Info…</a:t>
            </a:r>
            <a:endParaRPr lang="en-US" dirty="0">
              <a:solidFill>
                <a:srgbClr val="000000"/>
              </a:solidFill>
            </a:endParaRPr>
          </a:p>
        </p:txBody>
      </p:sp>
      <p:sp>
        <p:nvSpPr>
          <p:cNvPr id="21" name="Text Box 4">
            <a:hlinkClick r:id="rId30" action="ppaction://hlinksldjump"/>
          </p:cNvPr>
          <p:cNvSpPr txBox="1">
            <a:spLocks noChangeArrowheads="1"/>
          </p:cNvSpPr>
          <p:nvPr>
            <p:custDataLst>
              <p:tags r:id="rId15"/>
            </p:custDataLst>
          </p:nvPr>
        </p:nvSpPr>
        <p:spPr bwMode="auto">
          <a:xfrm>
            <a:off x="323850" y="607785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r>
              <a:rPr lang="en-US" dirty="0" smtClean="0"/>
              <a:t>Static BIOS Configuration</a:t>
            </a:r>
          </a:p>
        </p:txBody>
      </p:sp>
      <p:sp>
        <p:nvSpPr>
          <p:cNvPr id="20484" name="TextBox 19"/>
          <p:cNvSpPr txBox="1">
            <a:spLocks noChangeArrowheads="1"/>
          </p:cNvSpPr>
          <p:nvPr/>
        </p:nvSpPr>
        <p:spPr bwMode="auto">
          <a:xfrm>
            <a:off x="228600" y="609600"/>
            <a:ext cx="8545513" cy="387350"/>
          </a:xfrm>
          <a:prstGeom prst="rect">
            <a:avLst/>
          </a:prstGeom>
          <a:noFill/>
          <a:ln w="9525">
            <a:noFill/>
            <a:miter lim="800000"/>
            <a:headEnd/>
            <a:tailEnd/>
          </a:ln>
        </p:spPr>
        <p:txBody>
          <a:bodyPr wrap="none">
            <a:spAutoFit/>
          </a:bodyPr>
          <a:lstStyle/>
          <a:p>
            <a:pPr marL="342900" indent="-342900">
              <a:buClr>
                <a:srgbClr val="0066FF"/>
              </a:buClr>
              <a:buSzPct val="75000"/>
              <a:buFont typeface="Wingdings" pitchFamily="2" charset="2"/>
              <a:buChar char=""/>
            </a:pPr>
            <a:r>
              <a:rPr lang="en-US">
                <a:solidFill>
                  <a:srgbClr val="000000"/>
                </a:solidFill>
                <a:latin typeface="Arial" pitchFamily="34" charset="0"/>
              </a:rPr>
              <a:t>Users interact with the CFG file via the GUI – XGCONF:</a:t>
            </a:r>
          </a:p>
        </p:txBody>
      </p:sp>
      <p:pic>
        <p:nvPicPr>
          <p:cNvPr id="17" name="Picture 16" descr="basic1_cfg_available_products.png"/>
          <p:cNvPicPr>
            <a:picLocks noChangeAspect="1"/>
          </p:cNvPicPr>
          <p:nvPr/>
        </p:nvPicPr>
        <p:blipFill>
          <a:blip r:embed="rId5" cstate="print"/>
          <a:stretch>
            <a:fillRect/>
          </a:stretch>
        </p:blipFill>
        <p:spPr>
          <a:xfrm>
            <a:off x="1470025" y="2209800"/>
            <a:ext cx="2873375" cy="4343400"/>
          </a:xfrm>
          <a:prstGeom prst="rect">
            <a:avLst/>
          </a:prstGeom>
          <a:ln w="28575">
            <a:solidFill>
              <a:schemeClr val="tx1"/>
            </a:solidFill>
          </a:ln>
          <a:effectLst>
            <a:outerShdw blurRad="50800" dist="101600" dir="2700000" algn="tl" rotWithShape="0">
              <a:prstClr val="black">
                <a:alpha val="40000"/>
              </a:prstClr>
            </a:outerShdw>
          </a:effectLst>
        </p:spPr>
      </p:pic>
      <p:pic>
        <p:nvPicPr>
          <p:cNvPr id="20" name="Picture 19" descr="basic4_use_idl.png"/>
          <p:cNvPicPr>
            <a:picLocks noChangeAspect="1"/>
          </p:cNvPicPr>
          <p:nvPr/>
        </p:nvPicPr>
        <p:blipFill>
          <a:blip r:embed="rId6" cstate="print"/>
          <a:stretch>
            <a:fillRect/>
          </a:stretch>
        </p:blipFill>
        <p:spPr>
          <a:xfrm>
            <a:off x="3467100" y="3810000"/>
            <a:ext cx="2705100" cy="2209800"/>
          </a:xfrm>
          <a:prstGeom prst="rect">
            <a:avLst/>
          </a:prstGeom>
          <a:ln>
            <a:solidFill>
              <a:schemeClr val="tx1"/>
            </a:solidFill>
          </a:ln>
          <a:effectLst>
            <a:outerShdw blurRad="50800" dist="38100" dir="2700000" algn="tl" rotWithShape="0">
              <a:prstClr val="black">
                <a:alpha val="40000"/>
              </a:prstClr>
            </a:outerShdw>
          </a:effectLst>
        </p:spPr>
      </p:pic>
      <p:sp>
        <p:nvSpPr>
          <p:cNvPr id="20487" name="TextBox 24"/>
          <p:cNvSpPr txBox="1">
            <a:spLocks noChangeArrowheads="1"/>
          </p:cNvSpPr>
          <p:nvPr/>
        </p:nvSpPr>
        <p:spPr bwMode="auto">
          <a:xfrm>
            <a:off x="747713" y="1069975"/>
            <a:ext cx="6561137" cy="954088"/>
          </a:xfrm>
          <a:prstGeom prst="rect">
            <a:avLst/>
          </a:prstGeom>
          <a:noFill/>
          <a:ln w="9525">
            <a:noFill/>
            <a:miter lim="800000"/>
            <a:headEnd/>
            <a:tailEnd/>
          </a:ln>
        </p:spPr>
        <p:txBody>
          <a:bodyPr wrap="none">
            <a:spAutoFit/>
          </a:bodyPr>
          <a:lstStyle/>
          <a:p>
            <a:pPr marL="225425" indent="-225425">
              <a:lnSpc>
                <a:spcPct val="60000"/>
              </a:lnSpc>
              <a:buFont typeface="Arial" pitchFamily="34" charset="0"/>
              <a:buChar char="•"/>
            </a:pPr>
            <a:r>
              <a:rPr lang="en-US" sz="2000" b="0" dirty="0">
                <a:solidFill>
                  <a:srgbClr val="000000"/>
                </a:solidFill>
                <a:latin typeface="Arial Narrow" pitchFamily="34" charset="0"/>
              </a:rPr>
              <a:t>XGCONF shows “Available Products” – Right-click and “Use Mod”</a:t>
            </a:r>
          </a:p>
          <a:p>
            <a:pPr marL="225425" indent="-225425">
              <a:lnSpc>
                <a:spcPct val="60000"/>
              </a:lnSpc>
              <a:buFont typeface="Arial" pitchFamily="34" charset="0"/>
              <a:buChar char="•"/>
            </a:pPr>
            <a:r>
              <a:rPr lang="en-US" sz="2000" b="0" dirty="0">
                <a:solidFill>
                  <a:srgbClr val="000000"/>
                </a:solidFill>
                <a:latin typeface="Arial Narrow" pitchFamily="34" charset="0"/>
              </a:rPr>
              <a:t>“Mod” shows up in Outline view – Right-click and “Add New”</a:t>
            </a:r>
          </a:p>
          <a:p>
            <a:pPr marL="225425" indent="-225425">
              <a:lnSpc>
                <a:spcPct val="60000"/>
              </a:lnSpc>
              <a:buFont typeface="Arial" pitchFamily="34" charset="0"/>
              <a:buChar char="•"/>
            </a:pPr>
            <a:r>
              <a:rPr lang="en-US" sz="2000" b="0" dirty="0">
                <a:solidFill>
                  <a:srgbClr val="000000"/>
                </a:solidFill>
                <a:latin typeface="Arial Narrow" pitchFamily="34" charset="0"/>
              </a:rPr>
              <a:t>All graphical changes in GUI displayed in </a:t>
            </a:r>
            <a:r>
              <a:rPr lang="en-US" sz="2000" u="sng" dirty="0" smtClean="0">
                <a:solidFill>
                  <a:schemeClr val="tx2"/>
                </a:solidFill>
                <a:latin typeface="Arial Narrow" pitchFamily="34" charset="0"/>
              </a:rPr>
              <a:t>.</a:t>
            </a:r>
            <a:r>
              <a:rPr lang="en-US" sz="2000" u="sng" dirty="0" err="1" smtClean="0">
                <a:solidFill>
                  <a:schemeClr val="tx2"/>
                </a:solidFill>
                <a:latin typeface="Arial Narrow" pitchFamily="34" charset="0"/>
              </a:rPr>
              <a:t>cfg</a:t>
            </a:r>
            <a:r>
              <a:rPr lang="en-US" sz="2000" u="sng" dirty="0" smtClean="0">
                <a:solidFill>
                  <a:schemeClr val="tx2"/>
                </a:solidFill>
                <a:latin typeface="Arial Narrow" pitchFamily="34" charset="0"/>
              </a:rPr>
              <a:t> </a:t>
            </a:r>
            <a:r>
              <a:rPr lang="en-US" sz="2000" b="0" dirty="0">
                <a:solidFill>
                  <a:srgbClr val="000000"/>
                </a:solidFill>
                <a:latin typeface="Arial Narrow" pitchFamily="34" charset="0"/>
              </a:rPr>
              <a:t>source code</a:t>
            </a:r>
          </a:p>
        </p:txBody>
      </p:sp>
      <p:sp>
        <p:nvSpPr>
          <p:cNvPr id="22" name="Right Arrow 21"/>
          <p:cNvSpPr/>
          <p:nvPr/>
        </p:nvSpPr>
        <p:spPr bwMode="auto">
          <a:xfrm>
            <a:off x="5334000" y="2743200"/>
            <a:ext cx="914400" cy="533400"/>
          </a:xfrm>
          <a:prstGeom prst="rightArrow">
            <a:avLst/>
          </a:prstGeom>
          <a:solidFill>
            <a:srgbClr val="FFFF66"/>
          </a:solidFill>
          <a:ln w="12700" cap="flat" cmpd="sng" algn="ctr">
            <a:solidFill>
              <a:schemeClr val="tx1"/>
            </a:solidFill>
            <a:prstDash val="solid"/>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pic>
        <p:nvPicPr>
          <p:cNvPr id="20497" name="Picture 17" descr="C:\Documents and Settings\a0159877\Desktop\Outline.png"/>
          <p:cNvPicPr>
            <a:picLocks noChangeAspect="1" noChangeArrowheads="1"/>
          </p:cNvPicPr>
          <p:nvPr/>
        </p:nvPicPr>
        <p:blipFill>
          <a:blip r:embed="rId7" cstate="print"/>
          <a:srcRect/>
          <a:stretch>
            <a:fillRect/>
          </a:stretch>
        </p:blipFill>
        <p:spPr bwMode="auto">
          <a:xfrm>
            <a:off x="6934200" y="1447800"/>
            <a:ext cx="1828800" cy="5222875"/>
          </a:xfrm>
          <a:prstGeom prst="rect">
            <a:avLst/>
          </a:prstGeom>
          <a:noFill/>
          <a:ln w="12700">
            <a:solidFill>
              <a:schemeClr val="tx1"/>
            </a:solidFill>
          </a:ln>
          <a:effectLst>
            <a:outerShdw blurRad="50800" dist="76200" dir="2700000" algn="tl" rotWithShape="0">
              <a:prstClr val="black">
                <a:alpha val="40000"/>
              </a:prstClr>
            </a:outerShdw>
          </a:effectLst>
        </p:spPr>
      </p:pic>
      <p:sp>
        <p:nvSpPr>
          <p:cNvPr id="12"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44</a:t>
            </a:r>
            <a:endParaRPr lang="en-US" sz="1000" b="0">
              <a:solidFill>
                <a:schemeClr val="tx2"/>
              </a:solidFill>
              <a:latin typeface="Arial"/>
            </a:endParaRPr>
          </a:p>
        </p:txBody>
      </p:sp>
      <p:pic>
        <p:nvPicPr>
          <p:cNvPr id="13" name="Animated Logo" descr="tilogo_color_twoline.png"/>
          <p:cNvPicPr>
            <a:picLocks noChangeAspect="1"/>
          </p:cNvPicPr>
          <p:nvPr/>
        </p:nvPicPr>
        <p:blipFill>
          <a:blip r:embed="rId8" cstate="print"/>
          <a:stretch>
            <a:fillRect/>
          </a:stretch>
        </p:blipFill>
        <p:spPr>
          <a:xfrm>
            <a:off x="50800" y="6477000"/>
            <a:ext cx="1438537" cy="347443"/>
          </a:xfrm>
          <a:prstGeom prst="rect">
            <a:avLst/>
          </a:prstGeom>
        </p:spPr>
      </p:pic>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r>
              <a:rPr lang="en-US" dirty="0" smtClean="0"/>
              <a:t>Static </a:t>
            </a:r>
            <a:r>
              <a:rPr lang="en-US" dirty="0" err="1" smtClean="0"/>
              <a:t>Config</a:t>
            </a:r>
            <a:r>
              <a:rPr lang="en-US" dirty="0" smtClean="0"/>
              <a:t> – .CFG Files</a:t>
            </a:r>
          </a:p>
        </p:txBody>
      </p:sp>
      <p:sp>
        <p:nvSpPr>
          <p:cNvPr id="21508" name="TextBox 19"/>
          <p:cNvSpPr txBox="1">
            <a:spLocks noChangeArrowheads="1"/>
          </p:cNvSpPr>
          <p:nvPr/>
        </p:nvSpPr>
        <p:spPr bwMode="auto">
          <a:xfrm>
            <a:off x="228600" y="609600"/>
            <a:ext cx="8545513" cy="387350"/>
          </a:xfrm>
          <a:prstGeom prst="rect">
            <a:avLst/>
          </a:prstGeom>
          <a:noFill/>
          <a:ln w="9525">
            <a:noFill/>
            <a:miter lim="800000"/>
            <a:headEnd/>
            <a:tailEnd/>
          </a:ln>
        </p:spPr>
        <p:txBody>
          <a:bodyPr wrap="none">
            <a:spAutoFit/>
          </a:bodyPr>
          <a:lstStyle/>
          <a:p>
            <a:pPr marL="342900" indent="-342900">
              <a:buClr>
                <a:srgbClr val="0066FF"/>
              </a:buClr>
              <a:buSzPct val="75000"/>
              <a:buFont typeface="Wingdings" pitchFamily="2" charset="2"/>
              <a:buChar char=""/>
            </a:pPr>
            <a:r>
              <a:rPr lang="en-US">
                <a:solidFill>
                  <a:srgbClr val="000000"/>
                </a:solidFill>
                <a:latin typeface="Arial" pitchFamily="34" charset="0"/>
              </a:rPr>
              <a:t>Users interact with the CFG file via the GUI – XGCONF:</a:t>
            </a:r>
          </a:p>
        </p:txBody>
      </p:sp>
      <p:sp>
        <p:nvSpPr>
          <p:cNvPr id="21509" name="TextBox 24"/>
          <p:cNvSpPr txBox="1">
            <a:spLocks noChangeArrowheads="1"/>
          </p:cNvSpPr>
          <p:nvPr/>
        </p:nvSpPr>
        <p:spPr bwMode="auto">
          <a:xfrm>
            <a:off x="747713" y="1069975"/>
            <a:ext cx="6627812" cy="627063"/>
          </a:xfrm>
          <a:prstGeom prst="rect">
            <a:avLst/>
          </a:prstGeom>
          <a:noFill/>
          <a:ln w="9525">
            <a:noFill/>
            <a:miter lim="800000"/>
            <a:headEnd/>
            <a:tailEnd/>
          </a:ln>
        </p:spPr>
        <p:txBody>
          <a:bodyPr wrap="none">
            <a:spAutoFit/>
          </a:bodyPr>
          <a:lstStyle/>
          <a:p>
            <a:pPr marL="225425" indent="-225425">
              <a:lnSpc>
                <a:spcPct val="60000"/>
              </a:lnSpc>
              <a:buFont typeface="Arial" pitchFamily="34" charset="0"/>
              <a:buChar char="•"/>
            </a:pPr>
            <a:r>
              <a:rPr lang="en-US" sz="2000" b="0">
                <a:solidFill>
                  <a:srgbClr val="000000"/>
                </a:solidFill>
                <a:latin typeface="Arial Narrow" pitchFamily="34" charset="0"/>
              </a:rPr>
              <a:t>When you “Add New”, you get a dialogue box to set up parameters</a:t>
            </a:r>
          </a:p>
          <a:p>
            <a:pPr marL="225425" indent="-225425">
              <a:lnSpc>
                <a:spcPct val="60000"/>
              </a:lnSpc>
              <a:buFont typeface="Arial" pitchFamily="34" charset="0"/>
              <a:buChar char="•"/>
            </a:pPr>
            <a:r>
              <a:rPr lang="en-US" sz="2000" b="0">
                <a:solidFill>
                  <a:srgbClr val="000000"/>
                </a:solidFill>
                <a:latin typeface="Arial Narrow" pitchFamily="34" charset="0"/>
              </a:rPr>
              <a:t>Two views: “Basic” and “Advanced”</a:t>
            </a:r>
          </a:p>
        </p:txBody>
      </p:sp>
      <p:pic>
        <p:nvPicPr>
          <p:cNvPr id="19" name="Picture 18" descr="basic5_idle_params.png"/>
          <p:cNvPicPr>
            <a:picLocks noChangeAspect="1"/>
          </p:cNvPicPr>
          <p:nvPr/>
        </p:nvPicPr>
        <p:blipFill>
          <a:blip r:embed="rId5" cstate="print"/>
          <a:stretch>
            <a:fillRect/>
          </a:stretch>
        </p:blipFill>
        <p:spPr>
          <a:xfrm>
            <a:off x="125104" y="2408546"/>
            <a:ext cx="5781126" cy="3077854"/>
          </a:xfrm>
          <a:prstGeom prst="rect">
            <a:avLst/>
          </a:prstGeom>
          <a:ln>
            <a:solidFill>
              <a:schemeClr val="tx1"/>
            </a:solidFill>
          </a:ln>
          <a:effectLst>
            <a:outerShdw blurRad="50800" dist="76200" dir="2700000" algn="tl" rotWithShape="0">
              <a:prstClr val="black">
                <a:alpha val="40000"/>
              </a:prstClr>
            </a:outerShdw>
          </a:effectLst>
        </p:spPr>
      </p:pic>
      <p:pic>
        <p:nvPicPr>
          <p:cNvPr id="17" name="Picture 17" descr="C:\Documents and Settings\a0159877\Desktop\Outline.png"/>
          <p:cNvPicPr>
            <a:picLocks noChangeAspect="1" noChangeArrowheads="1"/>
          </p:cNvPicPr>
          <p:nvPr/>
        </p:nvPicPr>
        <p:blipFill>
          <a:blip r:embed="rId6" cstate="print"/>
          <a:srcRect/>
          <a:stretch>
            <a:fillRect/>
          </a:stretch>
        </p:blipFill>
        <p:spPr bwMode="auto">
          <a:xfrm>
            <a:off x="6934200" y="1447800"/>
            <a:ext cx="1828800" cy="5222875"/>
          </a:xfrm>
          <a:prstGeom prst="rect">
            <a:avLst/>
          </a:prstGeom>
          <a:noFill/>
          <a:ln w="12700">
            <a:solidFill>
              <a:schemeClr val="tx1"/>
            </a:solidFill>
          </a:ln>
          <a:effectLst>
            <a:outerShdw blurRad="50800" dist="76200" dir="2700000" algn="tl" rotWithShape="0">
              <a:prstClr val="black">
                <a:alpha val="40000"/>
              </a:prstClr>
            </a:outerShdw>
          </a:effectLst>
        </p:spPr>
      </p:pic>
      <p:sp>
        <p:nvSpPr>
          <p:cNvPr id="11" name="Right Arrow 10"/>
          <p:cNvSpPr/>
          <p:nvPr/>
        </p:nvSpPr>
        <p:spPr bwMode="auto">
          <a:xfrm flipH="1">
            <a:off x="6123296" y="3581400"/>
            <a:ext cx="685800" cy="533400"/>
          </a:xfrm>
          <a:prstGeom prst="rightArrow">
            <a:avLst/>
          </a:prstGeom>
          <a:solidFill>
            <a:srgbClr val="FFFF66"/>
          </a:solidFill>
          <a:ln w="12700" cap="flat" cmpd="sng" algn="ctr">
            <a:solidFill>
              <a:schemeClr val="tx1"/>
            </a:solidFill>
            <a:prstDash val="solid"/>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sp>
        <p:nvSpPr>
          <p:cNvPr id="12"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45</a:t>
            </a:r>
            <a:endParaRPr lang="en-US" sz="1000" b="0">
              <a:solidFill>
                <a:schemeClr val="tx2"/>
              </a:solidFill>
              <a:latin typeface="Arial"/>
            </a:endParaRPr>
          </a:p>
        </p:txBody>
      </p:sp>
      <p:pic>
        <p:nvPicPr>
          <p:cNvPr id="13" name="Animated Logo" descr="tilogo_color_twoline.png"/>
          <p:cNvPicPr>
            <a:picLocks noChangeAspect="1"/>
          </p:cNvPicPr>
          <p:nvPr/>
        </p:nvPicPr>
        <p:blipFill>
          <a:blip r:embed="rId7" cstate="print"/>
          <a:stretch>
            <a:fillRect/>
          </a:stretch>
        </p:blipFill>
        <p:spPr>
          <a:xfrm>
            <a:off x="50800" y="6477000"/>
            <a:ext cx="1438537" cy="347443"/>
          </a:xfrm>
          <a:prstGeom prst="rect">
            <a:avLst/>
          </a:prstGeom>
        </p:spPr>
      </p:pic>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mtClean="0"/>
              <a:t>CCS Functional Overview</a:t>
            </a:r>
          </a:p>
        </p:txBody>
      </p:sp>
      <p:sp>
        <p:nvSpPr>
          <p:cNvPr id="1206275" name="Freeform 3"/>
          <p:cNvSpPr>
            <a:spLocks/>
          </p:cNvSpPr>
          <p:nvPr/>
        </p:nvSpPr>
        <p:spPr bwMode="auto">
          <a:xfrm>
            <a:off x="228600" y="609600"/>
            <a:ext cx="8839200" cy="4157663"/>
          </a:xfrm>
          <a:custGeom>
            <a:avLst/>
            <a:gdLst/>
            <a:ahLst/>
            <a:cxnLst>
              <a:cxn ang="0">
                <a:pos x="1" y="0"/>
              </a:cxn>
              <a:cxn ang="0">
                <a:pos x="4753" y="0"/>
              </a:cxn>
              <a:cxn ang="0">
                <a:pos x="4753" y="514"/>
              </a:cxn>
              <a:cxn ang="0">
                <a:pos x="3800" y="512"/>
              </a:cxn>
              <a:cxn ang="0">
                <a:pos x="3800" y="2239"/>
              </a:cxn>
              <a:cxn ang="0">
                <a:pos x="0" y="2239"/>
              </a:cxn>
              <a:cxn ang="0">
                <a:pos x="1" y="0"/>
              </a:cxn>
            </a:cxnLst>
            <a:rect l="0" t="0" r="r" b="b"/>
            <a:pathLst>
              <a:path w="4753" h="2239">
                <a:moveTo>
                  <a:pt x="1" y="0"/>
                </a:moveTo>
                <a:lnTo>
                  <a:pt x="4753" y="0"/>
                </a:lnTo>
                <a:lnTo>
                  <a:pt x="4753" y="514"/>
                </a:lnTo>
                <a:lnTo>
                  <a:pt x="3800" y="512"/>
                </a:lnTo>
                <a:lnTo>
                  <a:pt x="3800" y="2239"/>
                </a:lnTo>
                <a:lnTo>
                  <a:pt x="0" y="2239"/>
                </a:lnTo>
                <a:lnTo>
                  <a:pt x="1" y="0"/>
                </a:lnTo>
                <a:close/>
              </a:path>
            </a:pathLst>
          </a:custGeom>
          <a:solidFill>
            <a:schemeClr val="accent1"/>
          </a:solidFill>
          <a:ln w="3175" cap="flat" cmpd="sng">
            <a:solidFill>
              <a:schemeClr val="tx1"/>
            </a:solidFill>
            <a:prstDash val="solid"/>
            <a:round/>
            <a:headEnd type="none" w="sm" len="sm"/>
            <a:tailEnd type="none" w="sm" len="sm"/>
          </a:ln>
          <a:effectLst/>
        </p:spPr>
        <p:txBody>
          <a:bodyPr anchor="ctr">
            <a:spAutoFit/>
          </a:bodyPr>
          <a:lstStyle/>
          <a:p>
            <a:pPr>
              <a:defRPr/>
            </a:pPr>
            <a:endParaRPr lang="en-US">
              <a:effectLst>
                <a:outerShdw blurRad="38100" dist="38100" dir="2700000" algn="tl">
                  <a:srgbClr val="000000">
                    <a:alpha val="43137"/>
                  </a:srgbClr>
                </a:outerShdw>
              </a:effectLst>
            </a:endParaRPr>
          </a:p>
        </p:txBody>
      </p:sp>
      <p:sp>
        <p:nvSpPr>
          <p:cNvPr id="1206276" name="Rectangle 4"/>
          <p:cNvSpPr>
            <a:spLocks noChangeArrowheads="1"/>
          </p:cNvSpPr>
          <p:nvPr/>
        </p:nvSpPr>
        <p:spPr bwMode="auto">
          <a:xfrm>
            <a:off x="7639050" y="762000"/>
            <a:ext cx="1249363" cy="704850"/>
          </a:xfrm>
          <a:prstGeom prst="rect">
            <a:avLst/>
          </a:prstGeom>
          <a:gradFill flip="none" rotWithShape="0">
            <a:gsLst>
              <a:gs pos="0">
                <a:schemeClr val="accent3"/>
              </a:gs>
              <a:gs pos="100000">
                <a:schemeClr val="hlink"/>
              </a:gs>
            </a:gsLst>
            <a:lin ang="2700000" scaled="1"/>
            <a:tileRect/>
          </a:gradFill>
          <a:ln w="12700" algn="ctr">
            <a:solidFill>
              <a:schemeClr val="tx1"/>
            </a:solidFill>
            <a:miter lim="800000"/>
            <a:headEnd/>
            <a:tailEnd/>
          </a:ln>
          <a:effectLst/>
        </p:spPr>
        <p:txBody>
          <a:bodyPr wrap="none" lIns="92075" tIns="46038" rIns="92075" bIns="46038" anchor="ctr"/>
          <a:lstStyle/>
          <a:p>
            <a:pPr algn="ctr">
              <a:lnSpc>
                <a:spcPct val="100000"/>
              </a:lnSpc>
              <a:spcBef>
                <a:spcPct val="0"/>
              </a:spcBef>
              <a:defRPr/>
            </a:pPr>
            <a:r>
              <a:rPr lang="en-US" sz="2000" b="0"/>
              <a:t>SIM</a:t>
            </a:r>
          </a:p>
        </p:txBody>
      </p:sp>
      <p:cxnSp>
        <p:nvCxnSpPr>
          <p:cNvPr id="7173" name="AutoShape 5"/>
          <p:cNvCxnSpPr>
            <a:cxnSpLocks noChangeShapeType="1"/>
            <a:stCxn id="7186" idx="3"/>
            <a:endCxn id="1206276" idx="1"/>
          </p:cNvCxnSpPr>
          <p:nvPr/>
        </p:nvCxnSpPr>
        <p:spPr bwMode="auto">
          <a:xfrm flipV="1">
            <a:off x="6986588" y="1114425"/>
            <a:ext cx="652462" cy="1633538"/>
          </a:xfrm>
          <a:prstGeom prst="bentConnector3">
            <a:avLst>
              <a:gd name="adj1" fmla="val 35032"/>
            </a:avLst>
          </a:prstGeom>
          <a:noFill/>
          <a:ln w="25400">
            <a:solidFill>
              <a:schemeClr val="tx2"/>
            </a:solidFill>
            <a:miter lim="800000"/>
            <a:headEnd type="none" w="sm" len="sm"/>
            <a:tailEnd type="triangle" w="sm" len="sm"/>
          </a:ln>
        </p:spPr>
      </p:cxnSp>
      <p:sp>
        <p:nvSpPr>
          <p:cNvPr id="7174" name="Rectangle 6"/>
          <p:cNvSpPr>
            <a:spLocks noChangeArrowheads="1"/>
          </p:cNvSpPr>
          <p:nvPr/>
        </p:nvSpPr>
        <p:spPr bwMode="auto">
          <a:xfrm>
            <a:off x="4956175" y="5080000"/>
            <a:ext cx="1368425" cy="442913"/>
          </a:xfrm>
          <a:prstGeom prst="rect">
            <a:avLst/>
          </a:prstGeom>
          <a:noFill/>
          <a:ln w="25400">
            <a:noFill/>
            <a:miter lim="800000"/>
            <a:headEnd type="none" w="sm" len="sm"/>
            <a:tailEnd type="none" w="sm" len="sm"/>
          </a:ln>
        </p:spPr>
        <p:txBody>
          <a:bodyPr wrap="none" tIns="91440">
            <a:spAutoFit/>
          </a:bodyPr>
          <a:lstStyle/>
          <a:p>
            <a:pPr marL="223838" indent="-223838">
              <a:lnSpc>
                <a:spcPct val="100000"/>
              </a:lnSpc>
              <a:spcBef>
                <a:spcPct val="0"/>
              </a:spcBef>
              <a:buClr>
                <a:schemeClr val="tx2"/>
              </a:buClr>
              <a:buFont typeface="Wingdings" pitchFamily="2" charset="2"/>
              <a:buChar char="w"/>
              <a:tabLst>
                <a:tab pos="1314450" algn="l"/>
              </a:tabLst>
            </a:pPr>
            <a:r>
              <a:rPr lang="en-US" sz="2000">
                <a:latin typeface="Arial Narrow" pitchFamily="34" charset="0"/>
              </a:rPr>
              <a:t>Simulator</a:t>
            </a:r>
          </a:p>
        </p:txBody>
      </p:sp>
      <p:sp>
        <p:nvSpPr>
          <p:cNvPr id="7175" name="Rectangle 7"/>
          <p:cNvSpPr>
            <a:spLocks noChangeArrowheads="1"/>
          </p:cNvSpPr>
          <p:nvPr/>
        </p:nvSpPr>
        <p:spPr bwMode="auto">
          <a:xfrm>
            <a:off x="1657350" y="4767263"/>
            <a:ext cx="3532188" cy="747712"/>
          </a:xfrm>
          <a:prstGeom prst="rect">
            <a:avLst/>
          </a:prstGeom>
          <a:noFill/>
          <a:ln w="25400">
            <a:noFill/>
            <a:miter lim="800000"/>
            <a:headEnd type="none" w="sm" len="sm"/>
            <a:tailEnd type="none" w="sm" len="sm"/>
          </a:ln>
        </p:spPr>
        <p:txBody>
          <a:bodyPr wrap="none" tIns="91440">
            <a:spAutoFit/>
          </a:bodyPr>
          <a:lstStyle/>
          <a:p>
            <a:pPr marL="288925" indent="-223838">
              <a:lnSpc>
                <a:spcPct val="100000"/>
              </a:lnSpc>
              <a:spcBef>
                <a:spcPct val="0"/>
              </a:spcBef>
              <a:tabLst>
                <a:tab pos="1314450" algn="l"/>
              </a:tabLst>
            </a:pPr>
            <a:r>
              <a:rPr lang="en-US" sz="2000">
                <a:solidFill>
                  <a:schemeClr val="tx2"/>
                </a:solidFill>
                <a:latin typeface="Arial Narrow" pitchFamily="34" charset="0"/>
              </a:rPr>
              <a:t>Code Composer Studio Includes:</a:t>
            </a:r>
            <a:endParaRPr lang="en-US" sz="2000">
              <a:latin typeface="Arial Narrow" pitchFamily="34" charset="0"/>
            </a:endParaRPr>
          </a:p>
          <a:p>
            <a:pPr marL="288925" indent="-223838">
              <a:lnSpc>
                <a:spcPct val="100000"/>
              </a:lnSpc>
              <a:spcBef>
                <a:spcPct val="0"/>
              </a:spcBef>
              <a:buClr>
                <a:schemeClr val="tx2"/>
              </a:buClr>
              <a:buFont typeface="Wingdings" pitchFamily="2" charset="2"/>
              <a:buChar char="w"/>
              <a:tabLst>
                <a:tab pos="1314450" algn="l"/>
              </a:tabLst>
            </a:pPr>
            <a:r>
              <a:rPr lang="en-US" sz="2000">
                <a:latin typeface="Arial Narrow" pitchFamily="34" charset="0"/>
              </a:rPr>
              <a:t>Integrated Edit / Debug GUI</a:t>
            </a:r>
          </a:p>
        </p:txBody>
      </p:sp>
      <p:sp>
        <p:nvSpPr>
          <p:cNvPr id="1206280" name="Rectangle 8"/>
          <p:cNvSpPr>
            <a:spLocks noChangeArrowheads="1"/>
          </p:cNvSpPr>
          <p:nvPr/>
        </p:nvSpPr>
        <p:spPr bwMode="auto">
          <a:xfrm>
            <a:off x="304800" y="685800"/>
            <a:ext cx="6781800" cy="4002088"/>
          </a:xfrm>
          <a:prstGeom prst="rect">
            <a:avLst/>
          </a:prstGeom>
          <a:solidFill>
            <a:schemeClr val="accent4"/>
          </a:solidFill>
          <a:ln w="28575">
            <a:noFill/>
            <a:miter lim="800000"/>
            <a:headEnd/>
            <a:tailEnd/>
          </a:ln>
          <a:effectLst/>
        </p:spPr>
        <p:txBody>
          <a:bodyPr wrap="none" lIns="92075" tIns="46038" rIns="92075" bIns="46038" anchor="ctr"/>
          <a:lstStyle/>
          <a:p>
            <a:pPr>
              <a:defRPr/>
            </a:pPr>
            <a:endParaRPr lang="en-US">
              <a:effectLst>
                <a:outerShdw blurRad="38100" dist="38100" dir="2700000" algn="tl">
                  <a:srgbClr val="000000">
                    <a:alpha val="43137"/>
                  </a:srgbClr>
                </a:outerShdw>
              </a:effectLst>
            </a:endParaRPr>
          </a:p>
        </p:txBody>
      </p:sp>
      <p:sp>
        <p:nvSpPr>
          <p:cNvPr id="7177" name="Rectangle 9"/>
          <p:cNvSpPr>
            <a:spLocks noChangeArrowheads="1"/>
          </p:cNvSpPr>
          <p:nvPr/>
        </p:nvSpPr>
        <p:spPr bwMode="auto">
          <a:xfrm>
            <a:off x="457200" y="2320925"/>
            <a:ext cx="914400" cy="854075"/>
          </a:xfrm>
          <a:prstGeom prst="rect">
            <a:avLst/>
          </a:prstGeom>
          <a:solidFill>
            <a:schemeClr val="accent1"/>
          </a:solidFill>
          <a:ln w="28575">
            <a:solidFill>
              <a:schemeClr val="tx1"/>
            </a:solidFill>
            <a:prstDash val="lgDash"/>
            <a:miter lim="800000"/>
            <a:headEnd/>
            <a:tailEnd/>
          </a:ln>
        </p:spPr>
        <p:txBody>
          <a:bodyPr wrap="none" lIns="92075" tIns="46038" rIns="92075" bIns="46038" anchor="ctr"/>
          <a:lstStyle/>
          <a:p>
            <a:pPr algn="ctr">
              <a:lnSpc>
                <a:spcPct val="100000"/>
              </a:lnSpc>
              <a:spcBef>
                <a:spcPct val="0"/>
              </a:spcBef>
            </a:pPr>
            <a:r>
              <a:rPr lang="en-US" sz="2000" b="0"/>
              <a:t>Edit</a:t>
            </a:r>
          </a:p>
        </p:txBody>
      </p:sp>
      <p:grpSp>
        <p:nvGrpSpPr>
          <p:cNvPr id="7178" name="Group 10"/>
          <p:cNvGrpSpPr>
            <a:grpSpLocks/>
          </p:cNvGrpSpPr>
          <p:nvPr/>
        </p:nvGrpSpPr>
        <p:grpSpPr bwMode="auto">
          <a:xfrm>
            <a:off x="6761163" y="1820863"/>
            <a:ext cx="2135187" cy="927100"/>
            <a:chOff x="4163" y="1051"/>
            <a:chExt cx="1345" cy="584"/>
          </a:xfrm>
        </p:grpSpPr>
        <p:sp>
          <p:nvSpPr>
            <p:cNvPr id="1206283" name="Rectangle 11"/>
            <p:cNvSpPr>
              <a:spLocks noChangeArrowheads="1"/>
            </p:cNvSpPr>
            <p:nvPr/>
          </p:nvSpPr>
          <p:spPr bwMode="auto">
            <a:xfrm>
              <a:off x="4755" y="1051"/>
              <a:ext cx="753" cy="445"/>
            </a:xfrm>
            <a:prstGeom prst="rect">
              <a:avLst/>
            </a:prstGeom>
            <a:gradFill flip="none" rotWithShape="0">
              <a:gsLst>
                <a:gs pos="0">
                  <a:schemeClr val="accent3"/>
                </a:gs>
                <a:gs pos="100000">
                  <a:schemeClr val="hlink"/>
                </a:gs>
              </a:gsLst>
              <a:lin ang="2700000" scaled="1"/>
              <a:tileRect/>
            </a:gradFill>
            <a:ln w="12700">
              <a:solidFill>
                <a:schemeClr val="tx1"/>
              </a:solidFill>
              <a:miter lim="800000"/>
              <a:headEnd/>
              <a:tailEnd/>
            </a:ln>
            <a:effectLst/>
          </p:spPr>
          <p:txBody>
            <a:bodyPr wrap="none" lIns="92075" tIns="46038" rIns="92075" bIns="46038" anchor="ctr"/>
            <a:lstStyle/>
            <a:p>
              <a:pPr algn="ctr">
                <a:lnSpc>
                  <a:spcPct val="100000"/>
                </a:lnSpc>
                <a:spcBef>
                  <a:spcPct val="0"/>
                </a:spcBef>
                <a:defRPr/>
              </a:pPr>
              <a:r>
                <a:rPr lang="en-US" sz="2000" b="0"/>
                <a:t>DSK</a:t>
              </a:r>
            </a:p>
          </p:txBody>
        </p:sp>
        <p:cxnSp>
          <p:nvCxnSpPr>
            <p:cNvPr id="7227" name="AutoShape 12"/>
            <p:cNvCxnSpPr>
              <a:cxnSpLocks noChangeShapeType="1"/>
              <a:stCxn id="7186" idx="3"/>
              <a:endCxn id="1206283" idx="1"/>
            </p:cNvCxnSpPr>
            <p:nvPr/>
          </p:nvCxnSpPr>
          <p:spPr bwMode="auto">
            <a:xfrm flipV="1">
              <a:off x="4163" y="1274"/>
              <a:ext cx="592" cy="361"/>
            </a:xfrm>
            <a:prstGeom prst="bentConnector3">
              <a:avLst>
                <a:gd name="adj1" fmla="val 50000"/>
              </a:avLst>
            </a:prstGeom>
            <a:noFill/>
            <a:ln w="25400">
              <a:solidFill>
                <a:schemeClr val="tx2"/>
              </a:solidFill>
              <a:miter lim="800000"/>
              <a:headEnd type="none" w="sm" len="sm"/>
              <a:tailEnd type="triangle" w="sm" len="sm"/>
            </a:ln>
          </p:spPr>
        </p:cxnSp>
      </p:grpSp>
      <p:grpSp>
        <p:nvGrpSpPr>
          <p:cNvPr id="7179" name="Group 13"/>
          <p:cNvGrpSpPr>
            <a:grpSpLocks/>
          </p:cNvGrpSpPr>
          <p:nvPr/>
        </p:nvGrpSpPr>
        <p:grpSpPr bwMode="auto">
          <a:xfrm>
            <a:off x="6761163" y="2747963"/>
            <a:ext cx="2135187" cy="722312"/>
            <a:chOff x="4163" y="1635"/>
            <a:chExt cx="1345" cy="455"/>
          </a:xfrm>
        </p:grpSpPr>
        <p:sp>
          <p:nvSpPr>
            <p:cNvPr id="1206286" name="Rectangle 14"/>
            <p:cNvSpPr>
              <a:spLocks noChangeArrowheads="1"/>
            </p:cNvSpPr>
            <p:nvPr/>
          </p:nvSpPr>
          <p:spPr bwMode="auto">
            <a:xfrm>
              <a:off x="4755" y="1645"/>
              <a:ext cx="753" cy="445"/>
            </a:xfrm>
            <a:prstGeom prst="rect">
              <a:avLst/>
            </a:prstGeom>
            <a:gradFill flip="none" rotWithShape="0">
              <a:gsLst>
                <a:gs pos="0">
                  <a:schemeClr val="accent3"/>
                </a:gs>
                <a:gs pos="100000">
                  <a:schemeClr val="hlink">
                    <a:gamma/>
                    <a:shade val="78824"/>
                    <a:invGamma/>
                  </a:schemeClr>
                </a:gs>
              </a:gsLst>
              <a:lin ang="2700000" scaled="1"/>
              <a:tileRect/>
            </a:gradFill>
            <a:ln w="12700">
              <a:solidFill>
                <a:schemeClr val="tx1"/>
              </a:solidFill>
              <a:miter lim="800000"/>
              <a:headEnd/>
              <a:tailEnd/>
            </a:ln>
            <a:effectLst/>
          </p:spPr>
          <p:txBody>
            <a:bodyPr wrap="none" lIns="92075" tIns="46038" rIns="92075" bIns="46038" anchor="ctr"/>
            <a:lstStyle/>
            <a:p>
              <a:pPr algn="ctr">
                <a:lnSpc>
                  <a:spcPct val="100000"/>
                </a:lnSpc>
                <a:spcBef>
                  <a:spcPct val="0"/>
                </a:spcBef>
                <a:defRPr/>
              </a:pPr>
              <a:r>
                <a:rPr lang="en-US" sz="2000" b="0"/>
                <a:t>EVM</a:t>
              </a:r>
            </a:p>
          </p:txBody>
        </p:sp>
        <p:cxnSp>
          <p:nvCxnSpPr>
            <p:cNvPr id="7225" name="AutoShape 15"/>
            <p:cNvCxnSpPr>
              <a:cxnSpLocks noChangeShapeType="1"/>
              <a:stCxn id="7186" idx="3"/>
              <a:endCxn id="1206286" idx="1"/>
            </p:cNvCxnSpPr>
            <p:nvPr/>
          </p:nvCxnSpPr>
          <p:spPr bwMode="auto">
            <a:xfrm>
              <a:off x="4163" y="1635"/>
              <a:ext cx="592" cy="233"/>
            </a:xfrm>
            <a:prstGeom prst="bentConnector3">
              <a:avLst>
                <a:gd name="adj1" fmla="val 50000"/>
              </a:avLst>
            </a:prstGeom>
            <a:noFill/>
            <a:ln w="25400">
              <a:solidFill>
                <a:schemeClr val="tx2"/>
              </a:solidFill>
              <a:miter lim="800000"/>
              <a:headEnd type="none" w="sm" len="sm"/>
              <a:tailEnd type="triangle" w="sm" len="sm"/>
            </a:ln>
          </p:spPr>
        </p:cxnSp>
      </p:grpSp>
      <p:grpSp>
        <p:nvGrpSpPr>
          <p:cNvPr id="7180" name="Group 16"/>
          <p:cNvGrpSpPr>
            <a:grpSpLocks/>
          </p:cNvGrpSpPr>
          <p:nvPr/>
        </p:nvGrpSpPr>
        <p:grpSpPr bwMode="auto">
          <a:xfrm>
            <a:off x="6761163" y="2747963"/>
            <a:ext cx="2135187" cy="1663700"/>
            <a:chOff x="4163" y="1635"/>
            <a:chExt cx="1345" cy="1048"/>
          </a:xfrm>
        </p:grpSpPr>
        <p:sp>
          <p:nvSpPr>
            <p:cNvPr id="1206289" name="Rectangle 17"/>
            <p:cNvSpPr>
              <a:spLocks noChangeArrowheads="1"/>
            </p:cNvSpPr>
            <p:nvPr/>
          </p:nvSpPr>
          <p:spPr bwMode="auto">
            <a:xfrm>
              <a:off x="4755" y="2239"/>
              <a:ext cx="753" cy="444"/>
            </a:xfrm>
            <a:prstGeom prst="rect">
              <a:avLst/>
            </a:prstGeom>
            <a:gradFill rotWithShape="0">
              <a:gsLst>
                <a:gs pos="0">
                  <a:schemeClr val="accent2"/>
                </a:gs>
                <a:gs pos="100000">
                  <a:schemeClr val="accent2">
                    <a:gamma/>
                    <a:shade val="76078"/>
                    <a:invGamma/>
                  </a:schemeClr>
                </a:gs>
              </a:gsLst>
              <a:lin ang="2700000" scaled="1"/>
            </a:gradFill>
            <a:ln w="12700">
              <a:solidFill>
                <a:schemeClr val="tx1"/>
              </a:solidFill>
              <a:miter lim="800000"/>
              <a:headEnd/>
              <a:tailEnd/>
            </a:ln>
            <a:effectLst/>
          </p:spPr>
          <p:txBody>
            <a:bodyPr wrap="none" lIns="92075" tIns="46038" rIns="92075" bIns="46038" anchor="ctr"/>
            <a:lstStyle/>
            <a:p>
              <a:pPr algn="ctr">
                <a:lnSpc>
                  <a:spcPct val="90000"/>
                </a:lnSpc>
                <a:spcBef>
                  <a:spcPct val="0"/>
                </a:spcBef>
                <a:defRPr/>
              </a:pPr>
              <a:r>
                <a:rPr lang="en-US" sz="2000" b="0"/>
                <a:t>Third </a:t>
              </a:r>
            </a:p>
            <a:p>
              <a:pPr algn="ctr">
                <a:lnSpc>
                  <a:spcPct val="90000"/>
                </a:lnSpc>
                <a:spcBef>
                  <a:spcPct val="0"/>
                </a:spcBef>
                <a:defRPr/>
              </a:pPr>
              <a:r>
                <a:rPr lang="en-US" sz="2000" b="0"/>
                <a:t>Party</a:t>
              </a:r>
            </a:p>
          </p:txBody>
        </p:sp>
        <p:cxnSp>
          <p:nvCxnSpPr>
            <p:cNvPr id="7223" name="AutoShape 18"/>
            <p:cNvCxnSpPr>
              <a:cxnSpLocks noChangeShapeType="1"/>
              <a:stCxn id="7186" idx="3"/>
              <a:endCxn id="1206289" idx="1"/>
            </p:cNvCxnSpPr>
            <p:nvPr/>
          </p:nvCxnSpPr>
          <p:spPr bwMode="auto">
            <a:xfrm>
              <a:off x="4163" y="1635"/>
              <a:ext cx="592" cy="826"/>
            </a:xfrm>
            <a:prstGeom prst="bentConnector3">
              <a:avLst>
                <a:gd name="adj1" fmla="val 50000"/>
              </a:avLst>
            </a:prstGeom>
            <a:noFill/>
            <a:ln w="25400">
              <a:solidFill>
                <a:schemeClr val="tx2"/>
              </a:solidFill>
              <a:miter lim="800000"/>
              <a:headEnd type="none" w="sm" len="sm"/>
              <a:tailEnd type="triangle" w="sm" len="sm"/>
            </a:ln>
          </p:spPr>
        </p:cxnSp>
      </p:grpSp>
      <p:sp>
        <p:nvSpPr>
          <p:cNvPr id="7181" name="Rectangle 19"/>
          <p:cNvSpPr>
            <a:spLocks noChangeArrowheads="1"/>
          </p:cNvSpPr>
          <p:nvPr/>
        </p:nvSpPr>
        <p:spPr bwMode="auto">
          <a:xfrm>
            <a:off x="1657350" y="5773747"/>
            <a:ext cx="3865161" cy="754053"/>
          </a:xfrm>
          <a:prstGeom prst="rect">
            <a:avLst/>
          </a:prstGeom>
          <a:noFill/>
          <a:ln w="25400">
            <a:noFill/>
            <a:miter lim="800000"/>
            <a:headEnd type="none" w="sm" len="sm"/>
            <a:tailEnd type="none" w="sm" len="sm"/>
          </a:ln>
        </p:spPr>
        <p:txBody>
          <a:bodyPr wrap="none" tIns="91440" anchor="b">
            <a:spAutoFit/>
          </a:bodyPr>
          <a:lstStyle/>
          <a:p>
            <a:pPr marL="288925" indent="-223838">
              <a:lnSpc>
                <a:spcPct val="100000"/>
              </a:lnSpc>
              <a:spcBef>
                <a:spcPct val="0"/>
              </a:spcBef>
              <a:buClr>
                <a:schemeClr val="tx2"/>
              </a:buClr>
              <a:buFont typeface="Wingdings" pitchFamily="2" charset="2"/>
              <a:buChar char="w"/>
              <a:tabLst>
                <a:tab pos="1314450" algn="l"/>
              </a:tabLst>
            </a:pPr>
            <a:r>
              <a:rPr lang="en-US" sz="2000" dirty="0" smtClean="0">
                <a:latin typeface="Arial Narrow" pitchFamily="34" charset="0"/>
              </a:rPr>
              <a:t>SYS/BIOS</a:t>
            </a:r>
            <a:r>
              <a:rPr lang="en-US" sz="2000" dirty="0">
                <a:latin typeface="Arial Narrow" pitchFamily="34" charset="0"/>
              </a:rPr>
              <a:t>:	Real-time kernel</a:t>
            </a:r>
            <a:br>
              <a:rPr lang="en-US" sz="2000" dirty="0">
                <a:latin typeface="Arial Narrow" pitchFamily="34" charset="0"/>
              </a:rPr>
            </a:br>
            <a:r>
              <a:rPr lang="en-US" sz="2000" dirty="0">
                <a:latin typeface="Arial Narrow" pitchFamily="34" charset="0"/>
              </a:rPr>
              <a:t>	</a:t>
            </a:r>
            <a:r>
              <a:rPr lang="en-US" sz="2000" dirty="0" smtClean="0">
                <a:latin typeface="Arial Narrow" pitchFamily="34" charset="0"/>
              </a:rPr>
              <a:t>	Real-time </a:t>
            </a:r>
            <a:r>
              <a:rPr lang="en-US" sz="2000" dirty="0">
                <a:latin typeface="Arial Narrow" pitchFamily="34" charset="0"/>
              </a:rPr>
              <a:t>analysis</a:t>
            </a:r>
          </a:p>
        </p:txBody>
      </p:sp>
      <p:sp>
        <p:nvSpPr>
          <p:cNvPr id="7182" name="Rectangle 20"/>
          <p:cNvSpPr>
            <a:spLocks noChangeArrowheads="1"/>
          </p:cNvSpPr>
          <p:nvPr/>
        </p:nvSpPr>
        <p:spPr bwMode="auto">
          <a:xfrm>
            <a:off x="4572000" y="762000"/>
            <a:ext cx="1195388" cy="854075"/>
          </a:xfrm>
          <a:prstGeom prst="rect">
            <a:avLst/>
          </a:prstGeom>
          <a:solidFill>
            <a:schemeClr val="accent2">
              <a:alpha val="50195"/>
            </a:schemeClr>
          </a:solidFill>
          <a:ln w="28575">
            <a:solidFill>
              <a:schemeClr val="tx1"/>
            </a:solidFill>
            <a:prstDash val="lgDash"/>
            <a:miter lim="800000"/>
            <a:headEnd/>
            <a:tailEnd/>
          </a:ln>
        </p:spPr>
        <p:txBody>
          <a:bodyPr wrap="none" lIns="92075" tIns="46038" rIns="92075" bIns="46038" anchor="ctr"/>
          <a:lstStyle/>
          <a:p>
            <a:pPr algn="ctr">
              <a:lnSpc>
                <a:spcPct val="100000"/>
              </a:lnSpc>
              <a:spcBef>
                <a:spcPct val="0"/>
              </a:spcBef>
            </a:pPr>
            <a:r>
              <a:rPr lang="en-US" sz="2000" b="0" dirty="0" smtClean="0">
                <a:latin typeface="Arial Narrow" pitchFamily="34" charset="0"/>
              </a:rPr>
              <a:t>SYS/BIOS</a:t>
            </a:r>
            <a:endParaRPr lang="en-US" sz="2000" b="0" dirty="0">
              <a:latin typeface="Arial Narrow" pitchFamily="34" charset="0"/>
            </a:endParaRPr>
          </a:p>
          <a:p>
            <a:pPr algn="ctr">
              <a:lnSpc>
                <a:spcPct val="100000"/>
              </a:lnSpc>
              <a:spcBef>
                <a:spcPct val="0"/>
              </a:spcBef>
            </a:pPr>
            <a:r>
              <a:rPr lang="en-US" sz="2000" b="0" dirty="0">
                <a:latin typeface="Arial Narrow" pitchFamily="34" charset="0"/>
              </a:rPr>
              <a:t>Libraries</a:t>
            </a:r>
            <a:endParaRPr lang="en-US" sz="2000" b="0" dirty="0"/>
          </a:p>
        </p:txBody>
      </p:sp>
      <p:cxnSp>
        <p:nvCxnSpPr>
          <p:cNvPr id="7183" name="AutoShape 21"/>
          <p:cNvCxnSpPr>
            <a:cxnSpLocks noChangeShapeType="1"/>
            <a:stCxn id="7182" idx="2"/>
            <a:endCxn id="7196" idx="0"/>
          </p:cNvCxnSpPr>
          <p:nvPr/>
        </p:nvCxnSpPr>
        <p:spPr bwMode="auto">
          <a:xfrm flipH="1">
            <a:off x="4343400" y="1630363"/>
            <a:ext cx="827088" cy="690562"/>
          </a:xfrm>
          <a:prstGeom prst="straightConnector1">
            <a:avLst/>
          </a:prstGeom>
          <a:noFill/>
          <a:ln w="19050">
            <a:solidFill>
              <a:schemeClr val="tx1"/>
            </a:solidFill>
            <a:round/>
            <a:headEnd type="none" w="sm" len="sm"/>
            <a:tailEnd type="stealth" w="lg" len="lg"/>
          </a:ln>
        </p:spPr>
      </p:cxnSp>
      <p:sp>
        <p:nvSpPr>
          <p:cNvPr id="7184" name="Rectangle 22"/>
          <p:cNvSpPr>
            <a:spLocks noChangeArrowheads="1"/>
          </p:cNvSpPr>
          <p:nvPr/>
        </p:nvSpPr>
        <p:spPr bwMode="auto">
          <a:xfrm>
            <a:off x="381000" y="3717925"/>
            <a:ext cx="1066800" cy="854075"/>
          </a:xfrm>
          <a:prstGeom prst="rect">
            <a:avLst/>
          </a:prstGeom>
          <a:solidFill>
            <a:srgbClr val="99FF33">
              <a:alpha val="50195"/>
            </a:srgbClr>
          </a:solidFill>
          <a:ln w="28575">
            <a:noFill/>
            <a:miter lim="800000"/>
            <a:headEnd/>
            <a:tailEnd/>
          </a:ln>
        </p:spPr>
        <p:txBody>
          <a:bodyPr wrap="none" lIns="92075" tIns="46038" rIns="92075" bIns="46038" anchor="ctr"/>
          <a:lstStyle/>
          <a:p>
            <a:pPr algn="ctr">
              <a:lnSpc>
                <a:spcPct val="100000"/>
              </a:lnSpc>
              <a:spcBef>
                <a:spcPct val="0"/>
              </a:spcBef>
            </a:pPr>
            <a:r>
              <a:rPr lang="en-US" sz="2000" b="0" dirty="0" smtClean="0">
                <a:latin typeface="Arial Narrow" pitchFamily="34" charset="0"/>
              </a:rPr>
              <a:t>SYS/BIOS</a:t>
            </a:r>
            <a:endParaRPr lang="en-US" sz="2000" b="0" dirty="0">
              <a:latin typeface="Arial Narrow" pitchFamily="34" charset="0"/>
            </a:endParaRPr>
          </a:p>
          <a:p>
            <a:pPr algn="ctr">
              <a:spcBef>
                <a:spcPct val="0"/>
              </a:spcBef>
            </a:pPr>
            <a:r>
              <a:rPr lang="en-US" sz="2000" b="0" dirty="0" err="1">
                <a:latin typeface="Arial Narrow" pitchFamily="34" charset="0"/>
              </a:rPr>
              <a:t>Config</a:t>
            </a:r>
            <a:endParaRPr lang="en-US" sz="2000" b="0" dirty="0">
              <a:latin typeface="Arial Narrow" pitchFamily="34" charset="0"/>
            </a:endParaRPr>
          </a:p>
          <a:p>
            <a:pPr algn="ctr">
              <a:spcBef>
                <a:spcPct val="0"/>
              </a:spcBef>
            </a:pPr>
            <a:r>
              <a:rPr lang="en-US" sz="2000" b="0" dirty="0" smtClean="0">
                <a:latin typeface="Arial Narrow" pitchFamily="34" charset="0"/>
              </a:rPr>
              <a:t>(.</a:t>
            </a:r>
            <a:r>
              <a:rPr lang="en-US" sz="2000" b="0" dirty="0" err="1" smtClean="0">
                <a:latin typeface="Arial Narrow" pitchFamily="34" charset="0"/>
              </a:rPr>
              <a:t>cfg</a:t>
            </a:r>
            <a:r>
              <a:rPr lang="en-US" sz="2000" b="0" dirty="0" smtClean="0">
                <a:latin typeface="Arial Narrow" pitchFamily="34" charset="0"/>
              </a:rPr>
              <a:t>)</a:t>
            </a:r>
            <a:endParaRPr lang="en-US" sz="2000" b="0" dirty="0"/>
          </a:p>
        </p:txBody>
      </p:sp>
      <p:cxnSp>
        <p:nvCxnSpPr>
          <p:cNvPr id="7185" name="AutoShape 23"/>
          <p:cNvCxnSpPr>
            <a:cxnSpLocks noChangeShapeType="1"/>
            <a:stCxn id="7184" idx="0"/>
            <a:endCxn id="7177" idx="2"/>
          </p:cNvCxnSpPr>
          <p:nvPr/>
        </p:nvCxnSpPr>
        <p:spPr bwMode="auto">
          <a:xfrm flipV="1">
            <a:off x="914400" y="3189288"/>
            <a:ext cx="0" cy="528637"/>
          </a:xfrm>
          <a:prstGeom prst="straightConnector1">
            <a:avLst/>
          </a:prstGeom>
          <a:noFill/>
          <a:ln w="19050">
            <a:solidFill>
              <a:schemeClr val="tx1"/>
            </a:solidFill>
            <a:round/>
            <a:headEnd type="none" w="sm" len="sm"/>
            <a:tailEnd type="stealth" w="lg" len="lg"/>
          </a:ln>
        </p:spPr>
      </p:cxnSp>
      <p:sp>
        <p:nvSpPr>
          <p:cNvPr id="7186" name="Rectangle 24"/>
          <p:cNvSpPr>
            <a:spLocks noChangeArrowheads="1"/>
          </p:cNvSpPr>
          <p:nvPr/>
        </p:nvSpPr>
        <p:spPr bwMode="auto">
          <a:xfrm>
            <a:off x="5791200" y="2320925"/>
            <a:ext cx="1195388" cy="854075"/>
          </a:xfrm>
          <a:prstGeom prst="rect">
            <a:avLst/>
          </a:prstGeom>
          <a:solidFill>
            <a:schemeClr val="accent1"/>
          </a:solidFill>
          <a:ln w="28575">
            <a:noFill/>
            <a:miter lim="800000"/>
            <a:headEnd/>
            <a:tailEnd/>
          </a:ln>
        </p:spPr>
        <p:txBody>
          <a:bodyPr wrap="none" lIns="92075" tIns="46038" rIns="92075" bIns="46038" anchor="ctr"/>
          <a:lstStyle/>
          <a:p>
            <a:pPr algn="ctr">
              <a:lnSpc>
                <a:spcPct val="100000"/>
              </a:lnSpc>
              <a:spcBef>
                <a:spcPct val="0"/>
              </a:spcBef>
            </a:pPr>
            <a:r>
              <a:rPr lang="en-US" sz="2000" b="0"/>
              <a:t>Debug</a:t>
            </a:r>
          </a:p>
        </p:txBody>
      </p:sp>
      <p:sp>
        <p:nvSpPr>
          <p:cNvPr id="7187" name="Rectangle 25"/>
          <p:cNvSpPr>
            <a:spLocks noChangeArrowheads="1"/>
          </p:cNvSpPr>
          <p:nvPr/>
        </p:nvSpPr>
        <p:spPr bwMode="auto">
          <a:xfrm>
            <a:off x="1657350" y="5410200"/>
            <a:ext cx="2760663" cy="442913"/>
          </a:xfrm>
          <a:prstGeom prst="rect">
            <a:avLst/>
          </a:prstGeom>
          <a:noFill/>
          <a:ln w="25400">
            <a:noFill/>
            <a:miter lim="800000"/>
            <a:headEnd type="none" w="sm" len="sm"/>
            <a:tailEnd type="none" w="sm" len="sm"/>
          </a:ln>
        </p:spPr>
        <p:txBody>
          <a:bodyPr wrap="none" tIns="91440">
            <a:spAutoFit/>
          </a:bodyPr>
          <a:lstStyle/>
          <a:p>
            <a:pPr marL="288925" indent="-223838">
              <a:lnSpc>
                <a:spcPct val="100000"/>
              </a:lnSpc>
              <a:spcBef>
                <a:spcPct val="0"/>
              </a:spcBef>
              <a:buClr>
                <a:schemeClr val="tx2"/>
              </a:buClr>
              <a:buFont typeface="Wingdings" pitchFamily="2" charset="2"/>
              <a:buChar char="w"/>
              <a:tabLst>
                <a:tab pos="1314450" algn="l"/>
              </a:tabLst>
            </a:pPr>
            <a:r>
              <a:rPr lang="en-US" sz="2000">
                <a:latin typeface="Arial Narrow" pitchFamily="34" charset="0"/>
              </a:rPr>
              <a:t>Code Generation Tools</a:t>
            </a:r>
          </a:p>
        </p:txBody>
      </p:sp>
      <p:sp>
        <p:nvSpPr>
          <p:cNvPr id="7188" name="Rectangle 26"/>
          <p:cNvSpPr>
            <a:spLocks noChangeArrowheads="1"/>
          </p:cNvSpPr>
          <p:nvPr/>
        </p:nvSpPr>
        <p:spPr bwMode="auto">
          <a:xfrm>
            <a:off x="381000" y="744538"/>
            <a:ext cx="1066800" cy="855662"/>
          </a:xfrm>
          <a:prstGeom prst="rect">
            <a:avLst/>
          </a:prstGeom>
          <a:solidFill>
            <a:schemeClr val="accent2"/>
          </a:solidFill>
          <a:ln w="28575">
            <a:noFill/>
            <a:miter lim="800000"/>
            <a:headEnd/>
            <a:tailEnd/>
          </a:ln>
        </p:spPr>
        <p:txBody>
          <a:bodyPr wrap="none" lIns="92075" tIns="46038" rIns="92075" bIns="46038" anchor="ctr"/>
          <a:lstStyle/>
          <a:p>
            <a:pPr algn="ctr">
              <a:lnSpc>
                <a:spcPct val="100000"/>
              </a:lnSpc>
              <a:spcBef>
                <a:spcPct val="0"/>
              </a:spcBef>
            </a:pPr>
            <a:r>
              <a:rPr lang="en-US" sz="2000" b="0">
                <a:latin typeface="Arial Narrow" pitchFamily="34" charset="0"/>
              </a:rPr>
              <a:t>Compiler</a:t>
            </a:r>
            <a:endParaRPr lang="en-US" sz="2000" b="0"/>
          </a:p>
          <a:p>
            <a:pPr algn="ctr">
              <a:lnSpc>
                <a:spcPct val="100000"/>
              </a:lnSpc>
              <a:spcBef>
                <a:spcPct val="0"/>
              </a:spcBef>
            </a:pPr>
            <a:r>
              <a:rPr lang="en-US" sz="2000" b="0">
                <a:latin typeface="Arial Narrow" pitchFamily="34" charset="0"/>
              </a:rPr>
              <a:t>Asm Opto</a:t>
            </a:r>
            <a:endParaRPr lang="en-US" sz="2000" b="0"/>
          </a:p>
        </p:txBody>
      </p:sp>
      <p:cxnSp>
        <p:nvCxnSpPr>
          <p:cNvPr id="7189" name="AutoShape 27"/>
          <p:cNvCxnSpPr>
            <a:cxnSpLocks noChangeShapeType="1"/>
            <a:stCxn id="7177" idx="0"/>
            <a:endCxn id="7188" idx="2"/>
          </p:cNvCxnSpPr>
          <p:nvPr/>
        </p:nvCxnSpPr>
        <p:spPr bwMode="auto">
          <a:xfrm flipV="1">
            <a:off x="914400" y="1600200"/>
            <a:ext cx="0" cy="706438"/>
          </a:xfrm>
          <a:prstGeom prst="straightConnector1">
            <a:avLst/>
          </a:prstGeom>
          <a:noFill/>
          <a:ln w="25400">
            <a:solidFill>
              <a:schemeClr val="tx1"/>
            </a:solidFill>
            <a:round/>
            <a:headEnd type="none" w="sm" len="sm"/>
            <a:tailEnd type="stealth" w="lg" len="lg"/>
          </a:ln>
        </p:spPr>
      </p:cxnSp>
      <p:sp>
        <p:nvSpPr>
          <p:cNvPr id="7190" name="Rectangle 28"/>
          <p:cNvSpPr>
            <a:spLocks noChangeArrowheads="1"/>
          </p:cNvSpPr>
          <p:nvPr/>
        </p:nvSpPr>
        <p:spPr bwMode="auto">
          <a:xfrm>
            <a:off x="2286000" y="2320925"/>
            <a:ext cx="914400" cy="854075"/>
          </a:xfrm>
          <a:prstGeom prst="rect">
            <a:avLst/>
          </a:prstGeom>
          <a:solidFill>
            <a:schemeClr val="accent2"/>
          </a:solidFill>
          <a:ln w="28575">
            <a:noFill/>
            <a:miter lim="800000"/>
            <a:headEnd/>
            <a:tailEnd/>
          </a:ln>
        </p:spPr>
        <p:txBody>
          <a:bodyPr wrap="none" lIns="92075" tIns="46038" rIns="92075" bIns="46038" anchor="ctr"/>
          <a:lstStyle/>
          <a:p>
            <a:pPr algn="ctr">
              <a:lnSpc>
                <a:spcPct val="100000"/>
              </a:lnSpc>
              <a:spcBef>
                <a:spcPct val="0"/>
              </a:spcBef>
            </a:pPr>
            <a:r>
              <a:rPr lang="en-US" sz="2000" b="0"/>
              <a:t>Asm</a:t>
            </a:r>
          </a:p>
        </p:txBody>
      </p:sp>
      <p:cxnSp>
        <p:nvCxnSpPr>
          <p:cNvPr id="7191" name="AutoShape 29"/>
          <p:cNvCxnSpPr>
            <a:cxnSpLocks noChangeShapeType="1"/>
            <a:stCxn id="7188" idx="3"/>
            <a:endCxn id="7190" idx="0"/>
          </p:cNvCxnSpPr>
          <p:nvPr/>
        </p:nvCxnSpPr>
        <p:spPr bwMode="auto">
          <a:xfrm>
            <a:off x="1447800" y="1173163"/>
            <a:ext cx="1295400" cy="1147762"/>
          </a:xfrm>
          <a:prstGeom prst="bentConnector2">
            <a:avLst/>
          </a:prstGeom>
          <a:noFill/>
          <a:ln w="25400">
            <a:solidFill>
              <a:schemeClr val="tx1"/>
            </a:solidFill>
            <a:miter lim="800000"/>
            <a:headEnd type="none" w="sm" len="sm"/>
            <a:tailEnd type="stealth" w="lg" len="lg"/>
          </a:ln>
        </p:spPr>
      </p:cxnSp>
      <p:cxnSp>
        <p:nvCxnSpPr>
          <p:cNvPr id="7192" name="AutoShape 30"/>
          <p:cNvCxnSpPr>
            <a:cxnSpLocks noChangeShapeType="1"/>
            <a:stCxn id="7177" idx="3"/>
            <a:endCxn id="7190" idx="1"/>
          </p:cNvCxnSpPr>
          <p:nvPr/>
        </p:nvCxnSpPr>
        <p:spPr bwMode="auto">
          <a:xfrm>
            <a:off x="1385888" y="2747963"/>
            <a:ext cx="900112" cy="0"/>
          </a:xfrm>
          <a:prstGeom prst="straightConnector1">
            <a:avLst/>
          </a:prstGeom>
          <a:noFill/>
          <a:ln w="25400">
            <a:solidFill>
              <a:schemeClr val="tx1"/>
            </a:solidFill>
            <a:round/>
            <a:headEnd type="none" w="sm" len="sm"/>
            <a:tailEnd type="stealth" w="lg" len="lg"/>
          </a:ln>
        </p:spPr>
      </p:cxnSp>
      <p:sp>
        <p:nvSpPr>
          <p:cNvPr id="7193" name="Rectangle 31"/>
          <p:cNvSpPr>
            <a:spLocks noChangeArrowheads="1"/>
          </p:cNvSpPr>
          <p:nvPr/>
        </p:nvSpPr>
        <p:spPr bwMode="auto">
          <a:xfrm>
            <a:off x="2919413" y="762000"/>
            <a:ext cx="1195387" cy="855663"/>
          </a:xfrm>
          <a:prstGeom prst="rect">
            <a:avLst/>
          </a:prstGeom>
          <a:solidFill>
            <a:schemeClr val="accent2">
              <a:alpha val="50195"/>
            </a:schemeClr>
          </a:solidFill>
          <a:ln w="28575">
            <a:solidFill>
              <a:schemeClr val="tx1"/>
            </a:solidFill>
            <a:prstDash val="lgDash"/>
            <a:miter lim="800000"/>
            <a:headEnd/>
            <a:tailEnd/>
          </a:ln>
        </p:spPr>
        <p:txBody>
          <a:bodyPr lIns="92075" tIns="36576" rIns="92075" bIns="0" anchorCtr="1"/>
          <a:lstStyle/>
          <a:p>
            <a:pPr algn="ctr">
              <a:spcBef>
                <a:spcPct val="0"/>
              </a:spcBef>
            </a:pPr>
            <a:r>
              <a:rPr lang="en-US" sz="2000" b="0">
                <a:latin typeface="Arial Narrow" pitchFamily="34" charset="0"/>
              </a:rPr>
              <a:t>Standard Runtime Libraries</a:t>
            </a:r>
          </a:p>
        </p:txBody>
      </p:sp>
      <p:cxnSp>
        <p:nvCxnSpPr>
          <p:cNvPr id="7194" name="AutoShape 32"/>
          <p:cNvCxnSpPr>
            <a:cxnSpLocks noChangeShapeType="1"/>
            <a:stCxn id="7193" idx="2"/>
            <a:endCxn id="7196" idx="0"/>
          </p:cNvCxnSpPr>
          <p:nvPr/>
        </p:nvCxnSpPr>
        <p:spPr bwMode="auto">
          <a:xfrm>
            <a:off x="3517900" y="1631950"/>
            <a:ext cx="825500" cy="688975"/>
          </a:xfrm>
          <a:prstGeom prst="straightConnector1">
            <a:avLst/>
          </a:prstGeom>
          <a:noFill/>
          <a:ln w="19050">
            <a:solidFill>
              <a:schemeClr val="tx1"/>
            </a:solidFill>
            <a:round/>
            <a:headEnd type="none" w="sm" len="sm"/>
            <a:tailEnd type="stealth" w="lg" len="lg"/>
          </a:ln>
        </p:spPr>
      </p:cxnSp>
      <p:sp>
        <p:nvSpPr>
          <p:cNvPr id="7195" name="Rectangle 33"/>
          <p:cNvSpPr>
            <a:spLocks noChangeArrowheads="1"/>
          </p:cNvSpPr>
          <p:nvPr/>
        </p:nvSpPr>
        <p:spPr bwMode="auto">
          <a:xfrm>
            <a:off x="5029200" y="2438400"/>
            <a:ext cx="465138" cy="304800"/>
          </a:xfrm>
          <a:prstGeom prst="rect">
            <a:avLst/>
          </a:prstGeom>
          <a:solidFill>
            <a:schemeClr val="accent4"/>
          </a:solidFill>
          <a:ln w="28575">
            <a:noFill/>
            <a:miter lim="800000"/>
            <a:headEnd/>
            <a:tailEnd/>
          </a:ln>
        </p:spPr>
        <p:txBody>
          <a:bodyPr wrap="none" lIns="0" tIns="0" rIns="0" bIns="0" anchor="ctr">
            <a:spAutoFit/>
          </a:bodyPr>
          <a:lstStyle/>
          <a:p>
            <a:pPr algn="ctr">
              <a:lnSpc>
                <a:spcPct val="100000"/>
              </a:lnSpc>
              <a:spcBef>
                <a:spcPct val="0"/>
              </a:spcBef>
            </a:pPr>
            <a:r>
              <a:rPr lang="en-US" sz="2000"/>
              <a:t>.out</a:t>
            </a:r>
          </a:p>
        </p:txBody>
      </p:sp>
      <p:sp>
        <p:nvSpPr>
          <p:cNvPr id="7196" name="Rectangle 34"/>
          <p:cNvSpPr>
            <a:spLocks noChangeArrowheads="1"/>
          </p:cNvSpPr>
          <p:nvPr/>
        </p:nvSpPr>
        <p:spPr bwMode="auto">
          <a:xfrm>
            <a:off x="3886200" y="2320925"/>
            <a:ext cx="914400" cy="854075"/>
          </a:xfrm>
          <a:prstGeom prst="rect">
            <a:avLst/>
          </a:prstGeom>
          <a:solidFill>
            <a:schemeClr val="accent2"/>
          </a:solidFill>
          <a:ln w="28575">
            <a:noFill/>
            <a:miter lim="800000"/>
            <a:headEnd/>
            <a:tailEnd/>
          </a:ln>
        </p:spPr>
        <p:txBody>
          <a:bodyPr wrap="none" lIns="92075" tIns="46038" rIns="92075" bIns="46038" anchor="ctr"/>
          <a:lstStyle/>
          <a:p>
            <a:pPr algn="ctr">
              <a:lnSpc>
                <a:spcPct val="100000"/>
              </a:lnSpc>
              <a:spcBef>
                <a:spcPct val="0"/>
              </a:spcBef>
            </a:pPr>
            <a:r>
              <a:rPr lang="en-US" sz="2000" b="0"/>
              <a:t>Link</a:t>
            </a:r>
          </a:p>
        </p:txBody>
      </p:sp>
      <p:cxnSp>
        <p:nvCxnSpPr>
          <p:cNvPr id="7197" name="AutoShape 35"/>
          <p:cNvCxnSpPr>
            <a:cxnSpLocks noChangeShapeType="1"/>
            <a:stCxn id="7190" idx="3"/>
            <a:endCxn id="7196" idx="1"/>
          </p:cNvCxnSpPr>
          <p:nvPr/>
        </p:nvCxnSpPr>
        <p:spPr bwMode="auto">
          <a:xfrm>
            <a:off x="3200400" y="2747963"/>
            <a:ext cx="685800" cy="0"/>
          </a:xfrm>
          <a:prstGeom prst="straightConnector1">
            <a:avLst/>
          </a:prstGeom>
          <a:noFill/>
          <a:ln w="25400">
            <a:solidFill>
              <a:schemeClr val="tx1"/>
            </a:solidFill>
            <a:round/>
            <a:headEnd type="none" w="sm" len="sm"/>
            <a:tailEnd type="stealth" w="lg" len="lg"/>
          </a:ln>
        </p:spPr>
      </p:cxnSp>
      <p:cxnSp>
        <p:nvCxnSpPr>
          <p:cNvPr id="7198" name="AutoShape 36"/>
          <p:cNvCxnSpPr>
            <a:cxnSpLocks noChangeShapeType="1"/>
            <a:stCxn id="7196" idx="3"/>
            <a:endCxn id="7186" idx="1"/>
          </p:cNvCxnSpPr>
          <p:nvPr/>
        </p:nvCxnSpPr>
        <p:spPr bwMode="auto">
          <a:xfrm>
            <a:off x="4800600" y="2747963"/>
            <a:ext cx="990600" cy="0"/>
          </a:xfrm>
          <a:prstGeom prst="straightConnector1">
            <a:avLst/>
          </a:prstGeom>
          <a:noFill/>
          <a:ln w="25400">
            <a:solidFill>
              <a:schemeClr val="tx1"/>
            </a:solidFill>
            <a:round/>
            <a:headEnd type="none" w="sm" len="sm"/>
            <a:tailEnd type="stealth" w="lg" len="lg"/>
          </a:ln>
        </p:spPr>
      </p:cxnSp>
      <p:sp>
        <p:nvSpPr>
          <p:cNvPr id="1206309" name="Rectangle 37"/>
          <p:cNvSpPr>
            <a:spLocks noChangeArrowheads="1"/>
          </p:cNvSpPr>
          <p:nvPr/>
        </p:nvSpPr>
        <p:spPr bwMode="auto">
          <a:xfrm>
            <a:off x="7700963" y="4648200"/>
            <a:ext cx="1195387" cy="704850"/>
          </a:xfrm>
          <a:prstGeom prst="rect">
            <a:avLst/>
          </a:prstGeom>
          <a:gradFill flip="none" rotWithShape="0">
            <a:gsLst>
              <a:gs pos="0">
                <a:schemeClr val="accent3"/>
              </a:gs>
              <a:gs pos="100000">
                <a:schemeClr val="hlink"/>
              </a:gs>
            </a:gsLst>
            <a:lin ang="2700000" scaled="1"/>
            <a:tileRect/>
          </a:gradFill>
          <a:ln w="12700" algn="ctr">
            <a:solidFill>
              <a:schemeClr val="tx1"/>
            </a:solidFill>
            <a:miter lim="800000"/>
            <a:headEnd/>
            <a:tailEnd/>
          </a:ln>
          <a:effectLst/>
        </p:spPr>
        <p:txBody>
          <a:bodyPr wrap="none" lIns="92075" tIns="46038" rIns="92075" bIns="46038" anchor="ctr"/>
          <a:lstStyle/>
          <a:p>
            <a:pPr algn="ctr">
              <a:lnSpc>
                <a:spcPct val="100000"/>
              </a:lnSpc>
              <a:spcBef>
                <a:spcPct val="0"/>
              </a:spcBef>
              <a:defRPr/>
            </a:pPr>
            <a:r>
              <a:rPr lang="en-US" sz="2000" b="0"/>
              <a:t>EMU</a:t>
            </a:r>
          </a:p>
        </p:txBody>
      </p:sp>
      <p:cxnSp>
        <p:nvCxnSpPr>
          <p:cNvPr id="7200" name="AutoShape 38"/>
          <p:cNvCxnSpPr>
            <a:cxnSpLocks noChangeShapeType="1"/>
            <a:endCxn id="1206309" idx="1"/>
          </p:cNvCxnSpPr>
          <p:nvPr/>
        </p:nvCxnSpPr>
        <p:spPr bwMode="auto">
          <a:xfrm rot="16200000" flipH="1">
            <a:off x="6303169" y="3602831"/>
            <a:ext cx="2333625" cy="461963"/>
          </a:xfrm>
          <a:prstGeom prst="bentConnector2">
            <a:avLst/>
          </a:prstGeom>
          <a:noFill/>
          <a:ln w="25400">
            <a:solidFill>
              <a:schemeClr val="tx2"/>
            </a:solidFill>
            <a:miter lim="800000"/>
            <a:headEnd type="none" w="sm" len="sm"/>
            <a:tailEnd type="triangle" w="sm" len="sm"/>
          </a:ln>
        </p:spPr>
      </p:cxnSp>
      <p:cxnSp>
        <p:nvCxnSpPr>
          <p:cNvPr id="7201" name="AutoShape 39"/>
          <p:cNvCxnSpPr>
            <a:cxnSpLocks noChangeShapeType="1"/>
            <a:stCxn id="1206309" idx="2"/>
            <a:endCxn id="7202" idx="0"/>
          </p:cNvCxnSpPr>
          <p:nvPr/>
        </p:nvCxnSpPr>
        <p:spPr bwMode="auto">
          <a:xfrm>
            <a:off x="8299450" y="5353050"/>
            <a:ext cx="0" cy="361950"/>
          </a:xfrm>
          <a:prstGeom prst="straightConnector1">
            <a:avLst/>
          </a:prstGeom>
          <a:noFill/>
          <a:ln w="25400">
            <a:solidFill>
              <a:schemeClr val="tx1"/>
            </a:solidFill>
            <a:round/>
            <a:headEnd type="triangle" w="med" len="med"/>
            <a:tailEnd type="triangle" w="med" len="med"/>
          </a:ln>
        </p:spPr>
      </p:cxnSp>
      <p:sp>
        <p:nvSpPr>
          <p:cNvPr id="7202" name="Rectangle 40"/>
          <p:cNvSpPr>
            <a:spLocks noChangeArrowheads="1"/>
          </p:cNvSpPr>
          <p:nvPr/>
        </p:nvSpPr>
        <p:spPr bwMode="auto">
          <a:xfrm>
            <a:off x="7700963" y="5715000"/>
            <a:ext cx="1195387" cy="704850"/>
          </a:xfrm>
          <a:prstGeom prst="rect">
            <a:avLst/>
          </a:prstGeom>
          <a:solidFill>
            <a:schemeClr val="accent1"/>
          </a:solidFill>
          <a:ln w="12700">
            <a:solidFill>
              <a:schemeClr val="tx1"/>
            </a:solidFill>
            <a:miter lim="800000"/>
            <a:headEnd/>
            <a:tailEnd/>
          </a:ln>
        </p:spPr>
        <p:txBody>
          <a:bodyPr lIns="92075" tIns="46038" rIns="92075" bIns="46038" anchor="ctr"/>
          <a:lstStyle/>
          <a:p>
            <a:pPr algn="ctr">
              <a:spcBef>
                <a:spcPct val="0"/>
              </a:spcBef>
            </a:pPr>
            <a:r>
              <a:rPr lang="en-US" sz="2000" b="0" dirty="0" smtClean="0"/>
              <a:t>Target </a:t>
            </a:r>
            <a:r>
              <a:rPr lang="en-US" sz="2000" b="0" dirty="0"/>
              <a:t>Board</a:t>
            </a:r>
          </a:p>
        </p:txBody>
      </p:sp>
      <p:sp>
        <p:nvSpPr>
          <p:cNvPr id="7204" name="Rectangle 49"/>
          <p:cNvSpPr>
            <a:spLocks noChangeArrowheads="1"/>
          </p:cNvSpPr>
          <p:nvPr/>
        </p:nvSpPr>
        <p:spPr bwMode="auto">
          <a:xfrm>
            <a:off x="4114800" y="1676400"/>
            <a:ext cx="554038" cy="400050"/>
          </a:xfrm>
          <a:prstGeom prst="rect">
            <a:avLst/>
          </a:prstGeom>
          <a:noFill/>
          <a:ln w="9525">
            <a:noFill/>
            <a:miter lim="800000"/>
            <a:headEnd/>
            <a:tailEnd/>
          </a:ln>
        </p:spPr>
        <p:txBody>
          <a:bodyPr wrap="none" lIns="92075" tIns="46038" rIns="92075" bIns="46038">
            <a:spAutoFit/>
          </a:bodyPr>
          <a:lstStyle/>
          <a:p>
            <a:pPr>
              <a:lnSpc>
                <a:spcPct val="100000"/>
              </a:lnSpc>
              <a:spcBef>
                <a:spcPct val="0"/>
              </a:spcBef>
            </a:pPr>
            <a:r>
              <a:rPr lang="en-US" sz="2000"/>
              <a:t>.lib</a:t>
            </a:r>
          </a:p>
        </p:txBody>
      </p:sp>
      <p:sp>
        <p:nvSpPr>
          <p:cNvPr id="7205" name="Rectangle 50"/>
          <p:cNvSpPr>
            <a:spLocks noChangeArrowheads="1"/>
          </p:cNvSpPr>
          <p:nvPr/>
        </p:nvSpPr>
        <p:spPr bwMode="auto">
          <a:xfrm>
            <a:off x="838200" y="1676400"/>
            <a:ext cx="469900" cy="400050"/>
          </a:xfrm>
          <a:prstGeom prst="rect">
            <a:avLst/>
          </a:prstGeom>
          <a:noFill/>
          <a:ln w="9525">
            <a:noFill/>
            <a:miter lim="800000"/>
            <a:headEnd/>
            <a:tailEnd/>
          </a:ln>
        </p:spPr>
        <p:txBody>
          <a:bodyPr wrap="none" lIns="92075" tIns="46038" rIns="92075" bIns="46038">
            <a:spAutoFit/>
          </a:bodyPr>
          <a:lstStyle/>
          <a:p>
            <a:pPr>
              <a:lnSpc>
                <a:spcPct val="100000"/>
              </a:lnSpc>
              <a:spcBef>
                <a:spcPct val="0"/>
              </a:spcBef>
            </a:pPr>
            <a:r>
              <a:rPr lang="en-US" sz="2000"/>
              <a:t> .c</a:t>
            </a:r>
          </a:p>
        </p:txBody>
      </p:sp>
      <p:sp>
        <p:nvSpPr>
          <p:cNvPr id="7206" name="Rectangle 51"/>
          <p:cNvSpPr>
            <a:spLocks noChangeArrowheads="1"/>
          </p:cNvSpPr>
          <p:nvPr/>
        </p:nvSpPr>
        <p:spPr bwMode="auto">
          <a:xfrm>
            <a:off x="1447800" y="2359025"/>
            <a:ext cx="769938" cy="400050"/>
          </a:xfrm>
          <a:prstGeom prst="rect">
            <a:avLst/>
          </a:prstGeom>
          <a:noFill/>
          <a:ln w="9525">
            <a:noFill/>
            <a:miter lim="800000"/>
            <a:headEnd/>
            <a:tailEnd/>
          </a:ln>
        </p:spPr>
        <p:txBody>
          <a:bodyPr wrap="none" lIns="92075" tIns="46038" rIns="92075" bIns="46038" anchor="b">
            <a:spAutoFit/>
          </a:bodyPr>
          <a:lstStyle/>
          <a:p>
            <a:pPr>
              <a:lnSpc>
                <a:spcPct val="100000"/>
              </a:lnSpc>
              <a:spcBef>
                <a:spcPct val="0"/>
              </a:spcBef>
            </a:pPr>
            <a:r>
              <a:rPr lang="en-US" sz="2000" dirty="0">
                <a:solidFill>
                  <a:schemeClr val="bg1">
                    <a:lumMod val="50000"/>
                  </a:schemeClr>
                </a:solidFill>
              </a:rPr>
              <a:t>.</a:t>
            </a:r>
            <a:r>
              <a:rPr lang="en-US" sz="2000" dirty="0" err="1">
                <a:solidFill>
                  <a:schemeClr val="bg1">
                    <a:lumMod val="50000"/>
                  </a:schemeClr>
                </a:solidFill>
              </a:rPr>
              <a:t>asm</a:t>
            </a:r>
            <a:endParaRPr lang="en-US" sz="2000" dirty="0">
              <a:solidFill>
                <a:schemeClr val="bg1">
                  <a:lumMod val="50000"/>
                </a:schemeClr>
              </a:solidFill>
            </a:endParaRPr>
          </a:p>
        </p:txBody>
      </p:sp>
      <p:sp>
        <p:nvSpPr>
          <p:cNvPr id="7207" name="Rectangle 52"/>
          <p:cNvSpPr>
            <a:spLocks noChangeArrowheads="1"/>
          </p:cNvSpPr>
          <p:nvPr/>
        </p:nvSpPr>
        <p:spPr bwMode="auto">
          <a:xfrm>
            <a:off x="3200400" y="2359025"/>
            <a:ext cx="641350" cy="400050"/>
          </a:xfrm>
          <a:prstGeom prst="rect">
            <a:avLst/>
          </a:prstGeom>
          <a:noFill/>
          <a:ln w="9525">
            <a:noFill/>
            <a:miter lim="800000"/>
            <a:headEnd/>
            <a:tailEnd/>
          </a:ln>
        </p:spPr>
        <p:txBody>
          <a:bodyPr wrap="none" lIns="92075" tIns="46038" rIns="92075" bIns="46038" anchor="b">
            <a:spAutoFit/>
          </a:bodyPr>
          <a:lstStyle/>
          <a:p>
            <a:pPr>
              <a:lnSpc>
                <a:spcPct val="100000"/>
              </a:lnSpc>
              <a:spcBef>
                <a:spcPct val="0"/>
              </a:spcBef>
            </a:pPr>
            <a:r>
              <a:rPr lang="en-US" sz="2000"/>
              <a:t>.obj</a:t>
            </a:r>
          </a:p>
        </p:txBody>
      </p:sp>
      <p:sp>
        <p:nvSpPr>
          <p:cNvPr id="7208" name="Rectangle 53"/>
          <p:cNvSpPr>
            <a:spLocks noChangeArrowheads="1"/>
          </p:cNvSpPr>
          <p:nvPr/>
        </p:nvSpPr>
        <p:spPr bwMode="auto">
          <a:xfrm>
            <a:off x="1981200" y="3886200"/>
            <a:ext cx="1828800" cy="609600"/>
          </a:xfrm>
          <a:prstGeom prst="rect">
            <a:avLst/>
          </a:prstGeom>
          <a:solidFill>
            <a:schemeClr val="accent2">
              <a:alpha val="50195"/>
            </a:schemeClr>
          </a:solidFill>
          <a:ln w="28575" algn="ctr">
            <a:solidFill>
              <a:schemeClr val="tx1"/>
            </a:solidFill>
            <a:prstDash val="lgDash"/>
            <a:miter lim="800000"/>
            <a:headEnd/>
            <a:tailEnd/>
          </a:ln>
        </p:spPr>
        <p:txBody>
          <a:bodyPr lIns="92075" tIns="36576" rIns="92075" bIns="0" anchorCtr="1"/>
          <a:lstStyle/>
          <a:p>
            <a:pPr algn="ctr">
              <a:spcBef>
                <a:spcPct val="0"/>
              </a:spcBef>
            </a:pPr>
            <a:r>
              <a:rPr lang="en-US" sz="2000" b="0" dirty="0" smtClean="0">
                <a:latin typeface="Arial Narrow" pitchFamily="34" charset="0"/>
              </a:rPr>
              <a:t>BIOS linker.cmd</a:t>
            </a:r>
            <a:endParaRPr lang="en-US" sz="2000" b="0" dirty="0">
              <a:latin typeface="Arial Narrow" pitchFamily="34" charset="0"/>
            </a:endParaRPr>
          </a:p>
          <a:p>
            <a:pPr algn="ctr">
              <a:spcBef>
                <a:spcPct val="0"/>
              </a:spcBef>
            </a:pPr>
            <a:r>
              <a:rPr lang="en-US" sz="2000" b="0" dirty="0">
                <a:latin typeface="Arial Narrow" pitchFamily="34" charset="0"/>
              </a:rPr>
              <a:t>User.cmd</a:t>
            </a:r>
          </a:p>
        </p:txBody>
      </p:sp>
      <p:sp>
        <p:nvSpPr>
          <p:cNvPr id="1206326" name="Line 54"/>
          <p:cNvSpPr>
            <a:spLocks noChangeShapeType="1"/>
          </p:cNvSpPr>
          <p:nvPr/>
        </p:nvSpPr>
        <p:spPr bwMode="auto">
          <a:xfrm flipV="1">
            <a:off x="3505200" y="3200400"/>
            <a:ext cx="609600" cy="685800"/>
          </a:xfrm>
          <a:prstGeom prst="line">
            <a:avLst/>
          </a:prstGeom>
          <a:noFill/>
          <a:ln w="12700">
            <a:solidFill>
              <a:schemeClr val="tx1"/>
            </a:solidFill>
            <a:round/>
            <a:headEnd type="none" w="sm" len="sm"/>
            <a:tailEnd type="stealth" w="med" len="lg"/>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7210" name="Rectangle 55"/>
          <p:cNvSpPr>
            <a:spLocks noChangeArrowheads="1"/>
          </p:cNvSpPr>
          <p:nvPr/>
        </p:nvSpPr>
        <p:spPr bwMode="auto">
          <a:xfrm>
            <a:off x="5410200" y="3581400"/>
            <a:ext cx="776288" cy="336550"/>
          </a:xfrm>
          <a:prstGeom prst="rect">
            <a:avLst/>
          </a:prstGeom>
          <a:noFill/>
          <a:ln w="9525">
            <a:noFill/>
            <a:miter lim="800000"/>
            <a:headEnd/>
            <a:tailEnd/>
          </a:ln>
        </p:spPr>
        <p:txBody>
          <a:bodyPr wrap="none" lIns="92075" tIns="46038" rIns="92075" bIns="46038">
            <a:spAutoFit/>
          </a:bodyPr>
          <a:lstStyle/>
          <a:p>
            <a:pPr algn="ctr">
              <a:spcBef>
                <a:spcPct val="0"/>
              </a:spcBef>
            </a:pPr>
            <a:r>
              <a:rPr lang="en-US" sz="2000"/>
              <a:t>.map</a:t>
            </a:r>
          </a:p>
        </p:txBody>
      </p:sp>
      <p:sp>
        <p:nvSpPr>
          <p:cNvPr id="1206328" name="Line 56"/>
          <p:cNvSpPr>
            <a:spLocks noChangeShapeType="1"/>
          </p:cNvSpPr>
          <p:nvPr/>
        </p:nvSpPr>
        <p:spPr bwMode="auto">
          <a:xfrm>
            <a:off x="5105400" y="2743200"/>
            <a:ext cx="609600" cy="914400"/>
          </a:xfrm>
          <a:prstGeom prst="line">
            <a:avLst/>
          </a:prstGeom>
          <a:noFill/>
          <a:ln w="12700">
            <a:solidFill>
              <a:schemeClr val="tx1"/>
            </a:solidFill>
            <a:round/>
            <a:headEnd type="none" w="sm" len="sm"/>
            <a:tailEnd type="stealth" w="med" len="lg"/>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7212" name="Rectangle 57"/>
          <p:cNvSpPr>
            <a:spLocks noChangeArrowheads="1"/>
          </p:cNvSpPr>
          <p:nvPr/>
        </p:nvSpPr>
        <p:spPr bwMode="auto">
          <a:xfrm>
            <a:off x="1828800" y="1139825"/>
            <a:ext cx="769938" cy="400050"/>
          </a:xfrm>
          <a:prstGeom prst="rect">
            <a:avLst/>
          </a:prstGeom>
          <a:noFill/>
          <a:ln w="9525">
            <a:noFill/>
            <a:miter lim="800000"/>
            <a:headEnd/>
            <a:tailEnd/>
          </a:ln>
        </p:spPr>
        <p:txBody>
          <a:bodyPr wrap="none" lIns="92075" tIns="46038" rIns="92075" bIns="46038" anchor="b">
            <a:spAutoFit/>
          </a:bodyPr>
          <a:lstStyle/>
          <a:p>
            <a:pPr>
              <a:lnSpc>
                <a:spcPct val="100000"/>
              </a:lnSpc>
              <a:spcBef>
                <a:spcPct val="0"/>
              </a:spcBef>
            </a:pPr>
            <a:r>
              <a:rPr lang="en-US" sz="2000"/>
              <a:t>.asm</a:t>
            </a:r>
          </a:p>
        </p:txBody>
      </p:sp>
      <p:sp>
        <p:nvSpPr>
          <p:cNvPr id="1206330" name="Line 58"/>
          <p:cNvSpPr>
            <a:spLocks noChangeShapeType="1"/>
          </p:cNvSpPr>
          <p:nvPr/>
        </p:nvSpPr>
        <p:spPr bwMode="auto">
          <a:xfrm flipV="1">
            <a:off x="1447800" y="4191000"/>
            <a:ext cx="457200" cy="0"/>
          </a:xfrm>
          <a:prstGeom prst="line">
            <a:avLst/>
          </a:prstGeom>
          <a:noFill/>
          <a:ln w="12700">
            <a:solidFill>
              <a:schemeClr val="tx1"/>
            </a:solidFill>
            <a:round/>
            <a:headEnd type="none" w="sm" len="sm"/>
            <a:tailEnd type="stealth" w="med" len="lg"/>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7214" name="Rectangle 60"/>
          <p:cNvSpPr>
            <a:spLocks noChangeArrowheads="1"/>
          </p:cNvSpPr>
          <p:nvPr/>
        </p:nvSpPr>
        <p:spPr bwMode="auto">
          <a:xfrm>
            <a:off x="8424863" y="2286000"/>
            <a:ext cx="457200" cy="228600"/>
          </a:xfrm>
          <a:prstGeom prst="rect">
            <a:avLst/>
          </a:prstGeom>
          <a:noFill/>
          <a:ln w="12700">
            <a:solidFill>
              <a:schemeClr val="tx1"/>
            </a:solidFill>
            <a:miter lim="800000"/>
            <a:headEnd type="none" w="sm" len="sm"/>
            <a:tailEnd type="none" w="sm" len="sm"/>
          </a:ln>
        </p:spPr>
        <p:txBody>
          <a:bodyPr wrap="none" anchor="ctr"/>
          <a:lstStyle/>
          <a:p>
            <a:pPr algn="ctr"/>
            <a:r>
              <a:rPr lang="en-US" sz="1600" b="0">
                <a:latin typeface="Arial Narrow" pitchFamily="34" charset="0"/>
              </a:rPr>
              <a:t>EMU</a:t>
            </a:r>
          </a:p>
        </p:txBody>
      </p:sp>
      <p:sp>
        <p:nvSpPr>
          <p:cNvPr id="55"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5</a:t>
            </a:r>
            <a:endParaRPr lang="en-US" sz="1000" b="0" dirty="0" smtClean="0">
              <a:solidFill>
                <a:schemeClr val="tx2"/>
              </a:solidFill>
              <a:effectLst/>
              <a:latin typeface="Arial"/>
            </a:endParaRPr>
          </a:p>
        </p:txBody>
      </p:sp>
      <p:pic>
        <p:nvPicPr>
          <p:cNvPr id="56"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r>
              <a:rPr lang="en-US" smtClean="0"/>
              <a:t>.CFG Files (XDC script)</a:t>
            </a:r>
          </a:p>
        </p:txBody>
      </p:sp>
      <p:sp>
        <p:nvSpPr>
          <p:cNvPr id="22532" name="TextBox 19"/>
          <p:cNvSpPr txBox="1">
            <a:spLocks noChangeArrowheads="1"/>
          </p:cNvSpPr>
          <p:nvPr/>
        </p:nvSpPr>
        <p:spPr bwMode="auto">
          <a:xfrm>
            <a:off x="228600" y="649288"/>
            <a:ext cx="6981398" cy="1754326"/>
          </a:xfrm>
          <a:prstGeom prst="rect">
            <a:avLst/>
          </a:prstGeom>
          <a:noFill/>
          <a:ln w="9525">
            <a:noFill/>
            <a:miter lim="800000"/>
            <a:headEnd/>
            <a:tailEnd/>
          </a:ln>
        </p:spPr>
        <p:txBody>
          <a:bodyPr wrap="none">
            <a:spAutoFit/>
          </a:bodyPr>
          <a:lstStyle/>
          <a:p>
            <a:pPr marL="342900" indent="-342900">
              <a:lnSpc>
                <a:spcPct val="100000"/>
              </a:lnSpc>
              <a:buClr>
                <a:srgbClr val="0066FF"/>
              </a:buClr>
              <a:buSzPct val="75000"/>
              <a:buFont typeface="Wingdings" pitchFamily="2" charset="2"/>
              <a:buChar char=""/>
            </a:pPr>
            <a:r>
              <a:rPr lang="en-US" b="0" dirty="0">
                <a:solidFill>
                  <a:srgbClr val="000000"/>
                </a:solidFill>
                <a:latin typeface="Arial" pitchFamily="34" charset="0"/>
              </a:rPr>
              <a:t>All changes made to the GUI are reflected with </a:t>
            </a:r>
            <a:br>
              <a:rPr lang="en-US" b="0" dirty="0">
                <a:solidFill>
                  <a:srgbClr val="000000"/>
                </a:solidFill>
                <a:latin typeface="Arial" pitchFamily="34" charset="0"/>
              </a:rPr>
            </a:br>
            <a:r>
              <a:rPr lang="en-US" b="0" dirty="0">
                <a:solidFill>
                  <a:srgbClr val="000000"/>
                </a:solidFill>
                <a:latin typeface="Arial" pitchFamily="34" charset="0"/>
              </a:rPr>
              <a:t>java script in the .CFG </a:t>
            </a:r>
            <a:r>
              <a:rPr lang="en-US" b="0" dirty="0" smtClean="0">
                <a:solidFill>
                  <a:srgbClr val="000000"/>
                </a:solidFill>
                <a:latin typeface="Arial" pitchFamily="34" charset="0"/>
              </a:rPr>
              <a:t>file</a:t>
            </a:r>
          </a:p>
          <a:p>
            <a:pPr marL="342900" indent="-342900">
              <a:lnSpc>
                <a:spcPct val="100000"/>
              </a:lnSpc>
              <a:buClr>
                <a:srgbClr val="0066FF"/>
              </a:buClr>
              <a:buSzPct val="75000"/>
              <a:buFont typeface="Wingdings" pitchFamily="2" charset="2"/>
              <a:buChar char=""/>
            </a:pPr>
            <a:r>
              <a:rPr lang="en-US" b="0" dirty="0" smtClean="0">
                <a:solidFill>
                  <a:srgbClr val="000000"/>
                </a:solidFill>
                <a:latin typeface="Arial" pitchFamily="34" charset="0"/>
              </a:rPr>
              <a:t>Click on a module on the right, see the</a:t>
            </a:r>
            <a:br>
              <a:rPr lang="en-US" b="0" dirty="0" smtClean="0">
                <a:solidFill>
                  <a:srgbClr val="000000"/>
                </a:solidFill>
                <a:latin typeface="Arial" pitchFamily="34" charset="0"/>
              </a:rPr>
            </a:br>
            <a:r>
              <a:rPr lang="en-US" b="0" dirty="0" smtClean="0">
                <a:solidFill>
                  <a:srgbClr val="000000"/>
                </a:solidFill>
                <a:latin typeface="Arial" pitchFamily="34" charset="0"/>
              </a:rPr>
              <a:t>corresponding script in app.cfg</a:t>
            </a:r>
            <a:endParaRPr lang="en-US" b="0" dirty="0">
              <a:solidFill>
                <a:srgbClr val="000000"/>
              </a:solidFill>
              <a:latin typeface="Arial" pitchFamily="34" charset="0"/>
            </a:endParaRPr>
          </a:p>
        </p:txBody>
      </p:sp>
      <p:sp>
        <p:nvSpPr>
          <p:cNvPr id="16" name="Right Arrow 15"/>
          <p:cNvSpPr/>
          <p:nvPr/>
        </p:nvSpPr>
        <p:spPr bwMode="auto">
          <a:xfrm flipH="1">
            <a:off x="6123296" y="3581400"/>
            <a:ext cx="685800" cy="533400"/>
          </a:xfrm>
          <a:prstGeom prst="rightArrow">
            <a:avLst/>
          </a:prstGeom>
          <a:solidFill>
            <a:srgbClr val="FFFF66"/>
          </a:solidFill>
          <a:ln w="12700" cap="flat" cmpd="sng" algn="ctr">
            <a:solidFill>
              <a:schemeClr val="tx1"/>
            </a:solidFill>
            <a:prstDash val="solid"/>
            <a:round/>
            <a:headEnd type="none" w="sm" len="sm"/>
            <a:tailEnd type="none" w="sm" len="sm"/>
          </a:ln>
          <a:effectLst/>
        </p:spPr>
        <p:txBody>
          <a:bodyPr/>
          <a:lstStyle/>
          <a:p>
            <a:pPr>
              <a:defRPr/>
            </a:pPr>
            <a:endParaRPr lang="en-US">
              <a:solidFill>
                <a:srgbClr val="000000"/>
              </a:solidFill>
              <a:effectLst>
                <a:outerShdw blurRad="38100" dist="38100" dir="2700000" algn="tl">
                  <a:srgbClr val="000000">
                    <a:alpha val="43137"/>
                  </a:srgbClr>
                </a:outerShdw>
              </a:effectLst>
            </a:endParaRPr>
          </a:p>
        </p:txBody>
      </p:sp>
      <p:pic>
        <p:nvPicPr>
          <p:cNvPr id="15" name="Picture 17" descr="C:\Documents and Settings\a0159877\Desktop\Outline.png"/>
          <p:cNvPicPr>
            <a:picLocks noChangeAspect="1" noChangeArrowheads="1"/>
          </p:cNvPicPr>
          <p:nvPr/>
        </p:nvPicPr>
        <p:blipFill>
          <a:blip r:embed="rId5" cstate="print"/>
          <a:srcRect/>
          <a:stretch>
            <a:fillRect/>
          </a:stretch>
        </p:blipFill>
        <p:spPr bwMode="auto">
          <a:xfrm>
            <a:off x="6934200" y="1447800"/>
            <a:ext cx="1828800" cy="5222875"/>
          </a:xfrm>
          <a:prstGeom prst="rect">
            <a:avLst/>
          </a:prstGeom>
          <a:noFill/>
          <a:ln w="12700">
            <a:solidFill>
              <a:schemeClr val="tx1"/>
            </a:solidFill>
          </a:ln>
          <a:effectLst>
            <a:outerShdw blurRad="50800" dist="76200" dir="2700000" algn="tl" rotWithShape="0">
              <a:prstClr val="black">
                <a:alpha val="40000"/>
              </a:prstClr>
            </a:outerShdw>
          </a:effectLst>
        </p:spPr>
      </p:pic>
      <p:pic>
        <p:nvPicPr>
          <p:cNvPr id="5122" name="Picture 2" descr="C:\Documents and Settings\a0159877\Desktop\SYSBIOS Snaps\extra\use_idel.png"/>
          <p:cNvPicPr>
            <a:picLocks noChangeAspect="1" noChangeArrowheads="1"/>
          </p:cNvPicPr>
          <p:nvPr/>
        </p:nvPicPr>
        <p:blipFill>
          <a:blip r:embed="rId6" cstate="print"/>
          <a:srcRect/>
          <a:stretch>
            <a:fillRect/>
          </a:stretch>
        </p:blipFill>
        <p:spPr bwMode="auto">
          <a:xfrm>
            <a:off x="165219" y="2514600"/>
            <a:ext cx="5825013" cy="2267841"/>
          </a:xfrm>
          <a:prstGeom prst="rect">
            <a:avLst/>
          </a:prstGeom>
          <a:noFill/>
          <a:ln>
            <a:solidFill>
              <a:schemeClr val="tx1"/>
            </a:solidFill>
          </a:ln>
          <a:effectLst>
            <a:outerShdw blurRad="50800" dist="88900" dir="2700000" algn="tl" rotWithShape="0">
              <a:prstClr val="black">
                <a:alpha val="40000"/>
              </a:prstClr>
            </a:outerShdw>
          </a:effectLst>
        </p:spPr>
      </p:pic>
      <p:sp>
        <p:nvSpPr>
          <p:cNvPr id="9"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46</a:t>
            </a:r>
            <a:endParaRPr lang="en-US" sz="1000" b="0">
              <a:solidFill>
                <a:schemeClr val="tx2"/>
              </a:solidFill>
              <a:latin typeface="Arial"/>
            </a:endParaRPr>
          </a:p>
        </p:txBody>
      </p:sp>
      <p:pic>
        <p:nvPicPr>
          <p:cNvPr id="11" name="Animated Logo" descr="tilogo_color_twoline.png"/>
          <p:cNvPicPr>
            <a:picLocks noChangeAspect="1"/>
          </p:cNvPicPr>
          <p:nvPr/>
        </p:nvPicPr>
        <p:blipFill>
          <a:blip r:embed="rId7" cstate="print"/>
          <a:stretch>
            <a:fillRect/>
          </a:stretch>
        </p:blipFill>
        <p:spPr>
          <a:xfrm>
            <a:off x="50800" y="6477000"/>
            <a:ext cx="1438537" cy="347443"/>
          </a:xfrm>
          <a:prstGeom prst="rect">
            <a:avLst/>
          </a:prstGeom>
        </p:spPr>
      </p:pic>
      <p:pic>
        <p:nvPicPr>
          <p:cNvPr id="1026" name="Picture 2"/>
          <p:cNvPicPr>
            <a:picLocks noChangeAspect="1" noChangeArrowheads="1"/>
          </p:cNvPicPr>
          <p:nvPr/>
        </p:nvPicPr>
        <p:blipFill>
          <a:blip r:embed="rId8" cstate="print"/>
          <a:srcRect/>
          <a:stretch>
            <a:fillRect/>
          </a:stretch>
        </p:blipFill>
        <p:spPr bwMode="auto">
          <a:xfrm>
            <a:off x="152400" y="5048250"/>
            <a:ext cx="5531485" cy="590550"/>
          </a:xfrm>
          <a:prstGeom prst="rect">
            <a:avLst/>
          </a:prstGeom>
          <a:noFill/>
          <a:ln w="19050">
            <a:solidFill>
              <a:schemeClr val="tx1"/>
            </a:solidFill>
            <a:miter lim="800000"/>
            <a:headEnd/>
            <a:tailEnd/>
          </a:ln>
          <a:effectLst>
            <a:outerShdw blurRad="50800" dist="76200" dir="2700000" algn="tl" rotWithShape="0">
              <a:prstClr val="black">
                <a:alpha val="40000"/>
              </a:prstClr>
            </a:outerShdw>
          </a:effectLst>
        </p:spPr>
      </p:pic>
      <p:sp>
        <p:nvSpPr>
          <p:cNvPr id="10" name="Leading Question"/>
          <p:cNvSpPr txBox="1"/>
          <p:nvPr/>
        </p:nvSpPr>
        <p:spPr>
          <a:xfrm>
            <a:off x="1600200" y="6172200"/>
            <a:ext cx="4799391" cy="246221"/>
          </a:xfrm>
          <a:prstGeom prst="rect">
            <a:avLst/>
          </a:prstGeom>
          <a:noFill/>
        </p:spPr>
        <p:txBody>
          <a:bodyPr vert="horz" wrap="none" lIns="0" tIns="0" rIns="0" bIns="0" rtlCol="0" anchor="b" anchorCtr="0">
            <a:spAutoFit/>
          </a:bodyPr>
          <a:lstStyle/>
          <a:p>
            <a:pPr algn="r">
              <a:spcBef>
                <a:spcPct val="0"/>
              </a:spcBef>
            </a:pPr>
            <a:r>
              <a:rPr lang="en-US" sz="2000" b="0" dirty="0" smtClean="0">
                <a:solidFill>
                  <a:schemeClr val="tx2"/>
                </a:solidFill>
                <a:latin typeface="Arial Narrow"/>
              </a:rPr>
              <a:t>How does the </a:t>
            </a:r>
            <a:r>
              <a:rPr lang="en-US" sz="2000" b="0" dirty="0" err="1" smtClean="0">
                <a:solidFill>
                  <a:schemeClr val="tx2"/>
                </a:solidFill>
                <a:latin typeface="Arial Narrow"/>
              </a:rPr>
              <a:t>cfg</a:t>
            </a:r>
            <a:r>
              <a:rPr lang="en-US" sz="2000" b="0" dirty="0" smtClean="0">
                <a:solidFill>
                  <a:schemeClr val="tx2"/>
                </a:solidFill>
                <a:latin typeface="Arial Narrow"/>
              </a:rPr>
              <a:t> file get used in the build process?</a:t>
            </a:r>
            <a:endParaRPr lang="en-US" sz="2000" b="0" dirty="0">
              <a:solidFill>
                <a:schemeClr val="tx2"/>
              </a:solidFill>
              <a:latin typeface="Arial Narrow"/>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499"/>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dirty="0" smtClean="0"/>
              <a:t>Configuration Build Flow (CFG)</a:t>
            </a:r>
          </a:p>
        </p:txBody>
      </p:sp>
      <p:sp>
        <p:nvSpPr>
          <p:cNvPr id="13315" name="TextBox 24"/>
          <p:cNvSpPr txBox="1">
            <a:spLocks noChangeArrowheads="1"/>
          </p:cNvSpPr>
          <p:nvPr/>
        </p:nvSpPr>
        <p:spPr bwMode="auto">
          <a:xfrm>
            <a:off x="747713" y="660776"/>
            <a:ext cx="5997575" cy="798513"/>
          </a:xfrm>
          <a:prstGeom prst="rect">
            <a:avLst/>
          </a:prstGeom>
          <a:noFill/>
          <a:ln w="9525">
            <a:noFill/>
            <a:miter lim="800000"/>
            <a:headEnd/>
            <a:tailEnd/>
          </a:ln>
        </p:spPr>
        <p:txBody>
          <a:bodyPr wrap="none">
            <a:spAutoFit/>
          </a:bodyPr>
          <a:lstStyle/>
          <a:p>
            <a:pPr marL="225425" indent="-225425">
              <a:lnSpc>
                <a:spcPct val="70000"/>
              </a:lnSpc>
              <a:buFont typeface="Arial" pitchFamily="34" charset="0"/>
              <a:buChar char="•"/>
            </a:pPr>
            <a:r>
              <a:rPr lang="en-US" b="0" u="sng">
                <a:solidFill>
                  <a:srgbClr val="000000"/>
                </a:solidFill>
                <a:latin typeface="Arial Narrow" pitchFamily="34" charset="0"/>
              </a:rPr>
              <a:t>SYS/BIOS</a:t>
            </a:r>
            <a:r>
              <a:rPr lang="en-US" b="0">
                <a:solidFill>
                  <a:srgbClr val="000000"/>
                </a:solidFill>
                <a:latin typeface="Arial Narrow" pitchFamily="34" charset="0"/>
              </a:rPr>
              <a:t> – user configures system with </a:t>
            </a:r>
            <a:r>
              <a:rPr lang="en-US" b="0" u="sng">
                <a:solidFill>
                  <a:srgbClr val="000000"/>
                </a:solidFill>
                <a:latin typeface="Arial Narrow" pitchFamily="34" charset="0"/>
              </a:rPr>
              <a:t>CFG file</a:t>
            </a:r>
          </a:p>
          <a:p>
            <a:pPr marL="225425" indent="-225425">
              <a:lnSpc>
                <a:spcPct val="70000"/>
              </a:lnSpc>
              <a:buFont typeface="Arial" pitchFamily="34" charset="0"/>
              <a:buChar char="•"/>
            </a:pPr>
            <a:r>
              <a:rPr lang="en-US" b="0">
                <a:solidFill>
                  <a:srgbClr val="000000"/>
                </a:solidFill>
                <a:latin typeface="Arial Narrow" pitchFamily="34" charset="0"/>
              </a:rPr>
              <a:t>The rest is “under the hood”</a:t>
            </a:r>
          </a:p>
        </p:txBody>
      </p:sp>
      <p:sp>
        <p:nvSpPr>
          <p:cNvPr id="26" name="TextBox 25"/>
          <p:cNvSpPr txBox="1"/>
          <p:nvPr/>
        </p:nvSpPr>
        <p:spPr>
          <a:xfrm>
            <a:off x="2354240" y="2209800"/>
            <a:ext cx="1295400" cy="1287440"/>
          </a:xfrm>
          <a:prstGeom prst="rect">
            <a:avLst/>
          </a:prstGeom>
          <a:solidFill>
            <a:schemeClr val="accent2"/>
          </a:solidFill>
          <a:ln w="12700">
            <a:solidFill>
              <a:schemeClr val="tx1"/>
            </a:solidFill>
          </a:ln>
          <a:effectLst>
            <a:outerShdw blurRad="50800" dist="63500" dir="2700000" algn="tl" rotWithShape="0">
              <a:prstClr val="black">
                <a:alpha val="40000"/>
              </a:prstClr>
            </a:outerShdw>
          </a:effectLst>
        </p:spPr>
        <p:txBody>
          <a:bodyPr anchorCtr="1"/>
          <a:lstStyle/>
          <a:p>
            <a:pPr>
              <a:defRPr/>
            </a:pPr>
            <a:r>
              <a:rPr lang="en-US" sz="2000" b="0" dirty="0">
                <a:solidFill>
                  <a:srgbClr val="000000"/>
                </a:solidFill>
                <a:latin typeface="Arial Narrow" pitchFamily="34" charset="0"/>
              </a:rPr>
              <a:t>XDC</a:t>
            </a:r>
          </a:p>
        </p:txBody>
      </p:sp>
      <p:sp>
        <p:nvSpPr>
          <p:cNvPr id="27" name="TextBox 26"/>
          <p:cNvSpPr txBox="1"/>
          <p:nvPr/>
        </p:nvSpPr>
        <p:spPr>
          <a:xfrm>
            <a:off x="726744" y="3878240"/>
            <a:ext cx="990600" cy="685800"/>
          </a:xfrm>
          <a:prstGeom prst="rect">
            <a:avLst/>
          </a:prstGeom>
          <a:solidFill>
            <a:schemeClr val="tx2">
              <a:lumMod val="20000"/>
              <a:lumOff val="80000"/>
            </a:schemeClr>
          </a:solidFill>
          <a:ln w="12700">
            <a:solidFill>
              <a:schemeClr val="tx1"/>
            </a:solidFill>
          </a:ln>
          <a:effectLst>
            <a:outerShdw blurRad="50800" dist="63500" dir="2700000" algn="tl" rotWithShape="0">
              <a:prstClr val="black">
                <a:alpha val="40000"/>
              </a:prstClr>
            </a:outerShdw>
          </a:effectLst>
        </p:spPr>
        <p:txBody>
          <a:bodyPr anchor="ctr" anchorCtr="1"/>
          <a:lstStyle/>
          <a:p>
            <a:pPr>
              <a:defRPr/>
            </a:pPr>
            <a:r>
              <a:rPr lang="en-US" sz="2000" b="0" dirty="0">
                <a:solidFill>
                  <a:srgbClr val="000000"/>
                </a:solidFill>
                <a:latin typeface="Arial Narrow" pitchFamily="34" charset="0"/>
              </a:rPr>
              <a:t>.C</a:t>
            </a:r>
          </a:p>
        </p:txBody>
      </p:sp>
      <p:sp>
        <p:nvSpPr>
          <p:cNvPr id="28" name="TextBox 27"/>
          <p:cNvSpPr txBox="1"/>
          <p:nvPr/>
        </p:nvSpPr>
        <p:spPr>
          <a:xfrm>
            <a:off x="4106840" y="3878240"/>
            <a:ext cx="1143000" cy="685800"/>
          </a:xfrm>
          <a:prstGeom prst="rect">
            <a:avLst/>
          </a:prstGeom>
          <a:solidFill>
            <a:srgbClr val="C0C0C0"/>
          </a:solidFill>
          <a:ln w="12700">
            <a:solidFill>
              <a:schemeClr val="tx1"/>
            </a:solidFill>
          </a:ln>
          <a:effectLst>
            <a:outerShdw blurRad="50800" dist="63500" dir="2700000" algn="tl" rotWithShape="0">
              <a:prstClr val="black">
                <a:alpha val="40000"/>
              </a:prstClr>
            </a:outerShdw>
          </a:effectLst>
        </p:spPr>
        <p:txBody>
          <a:bodyPr anchor="ctr" anchorCtr="1"/>
          <a:lstStyle/>
          <a:p>
            <a:pPr>
              <a:defRPr/>
            </a:pPr>
            <a:r>
              <a:rPr lang="en-US" sz="2000" b="0" dirty="0">
                <a:solidFill>
                  <a:srgbClr val="000000"/>
                </a:solidFill>
                <a:latin typeface="Arial Narrow" pitchFamily="34" charset="0"/>
              </a:rPr>
              <a:t>Compiler</a:t>
            </a:r>
          </a:p>
        </p:txBody>
      </p:sp>
      <p:sp>
        <p:nvSpPr>
          <p:cNvPr id="29" name="TextBox 28"/>
          <p:cNvSpPr txBox="1"/>
          <p:nvPr/>
        </p:nvSpPr>
        <p:spPr>
          <a:xfrm>
            <a:off x="5859440" y="3878240"/>
            <a:ext cx="1143000" cy="685800"/>
          </a:xfrm>
          <a:prstGeom prst="rect">
            <a:avLst/>
          </a:prstGeom>
          <a:solidFill>
            <a:srgbClr val="C0C0C0"/>
          </a:solidFill>
          <a:ln w="12700">
            <a:solidFill>
              <a:schemeClr val="tx1"/>
            </a:solidFill>
          </a:ln>
          <a:effectLst>
            <a:outerShdw blurRad="50800" dist="63500" dir="2700000" algn="tl" rotWithShape="0">
              <a:prstClr val="black">
                <a:alpha val="40000"/>
              </a:prstClr>
            </a:outerShdw>
          </a:effectLst>
        </p:spPr>
        <p:txBody>
          <a:bodyPr anchor="ctr" anchorCtr="1"/>
          <a:lstStyle/>
          <a:p>
            <a:pPr>
              <a:defRPr/>
            </a:pPr>
            <a:r>
              <a:rPr lang="en-US" sz="2000" b="0" dirty="0">
                <a:solidFill>
                  <a:srgbClr val="000000"/>
                </a:solidFill>
                <a:latin typeface="Arial Narrow" pitchFamily="34" charset="0"/>
              </a:rPr>
              <a:t>Linker</a:t>
            </a:r>
          </a:p>
        </p:txBody>
      </p:sp>
      <p:sp>
        <p:nvSpPr>
          <p:cNvPr id="30" name="TextBox 29"/>
          <p:cNvSpPr txBox="1"/>
          <p:nvPr/>
        </p:nvSpPr>
        <p:spPr>
          <a:xfrm>
            <a:off x="7612040" y="3878240"/>
            <a:ext cx="1143000" cy="685800"/>
          </a:xfrm>
          <a:prstGeom prst="rect">
            <a:avLst/>
          </a:prstGeom>
          <a:solidFill>
            <a:srgbClr val="92D050"/>
          </a:solidFill>
          <a:ln w="12700">
            <a:solidFill>
              <a:schemeClr val="tx1"/>
            </a:solidFill>
          </a:ln>
          <a:effectLst>
            <a:outerShdw blurRad="50800" dist="63500" dir="2700000" algn="tl" rotWithShape="0">
              <a:prstClr val="black">
                <a:alpha val="40000"/>
              </a:prstClr>
            </a:outerShdw>
          </a:effectLst>
        </p:spPr>
        <p:txBody>
          <a:bodyPr anchor="ctr" anchorCtr="1"/>
          <a:lstStyle/>
          <a:p>
            <a:pPr>
              <a:defRPr/>
            </a:pPr>
            <a:r>
              <a:rPr lang="en-US" sz="2000" b="0" dirty="0" err="1">
                <a:solidFill>
                  <a:srgbClr val="000000"/>
                </a:solidFill>
                <a:latin typeface="Arial Narrow" pitchFamily="34" charset="0"/>
              </a:rPr>
              <a:t>app.out</a:t>
            </a:r>
            <a:endParaRPr lang="en-US" sz="2000" b="0" dirty="0">
              <a:solidFill>
                <a:srgbClr val="000000"/>
              </a:solidFill>
              <a:latin typeface="Arial Narrow" pitchFamily="34" charset="0"/>
            </a:endParaRPr>
          </a:p>
        </p:txBody>
      </p:sp>
      <p:sp>
        <p:nvSpPr>
          <p:cNvPr id="31" name="TextBox 30"/>
          <p:cNvSpPr txBox="1"/>
          <p:nvPr/>
        </p:nvSpPr>
        <p:spPr>
          <a:xfrm>
            <a:off x="5859440" y="5249840"/>
            <a:ext cx="1143000" cy="685800"/>
          </a:xfrm>
          <a:prstGeom prst="rect">
            <a:avLst/>
          </a:prstGeom>
          <a:solidFill>
            <a:srgbClr val="FFC000"/>
          </a:solidFill>
          <a:ln w="12700">
            <a:solidFill>
              <a:schemeClr val="tx1"/>
            </a:solidFill>
          </a:ln>
          <a:effectLst>
            <a:outerShdw blurRad="50800" dist="63500" dir="2700000" algn="tl" rotWithShape="0">
              <a:prstClr val="black">
                <a:alpha val="40000"/>
              </a:prstClr>
            </a:outerShdw>
          </a:effectLst>
        </p:spPr>
        <p:txBody>
          <a:bodyPr anchor="ctr" anchorCtr="1"/>
          <a:lstStyle/>
          <a:p>
            <a:pPr>
              <a:defRPr/>
            </a:pPr>
            <a:r>
              <a:rPr lang="en-US" sz="2000" b="0" dirty="0">
                <a:solidFill>
                  <a:srgbClr val="000000"/>
                </a:solidFill>
                <a:latin typeface="Arial Narrow" pitchFamily="34" charset="0"/>
              </a:rPr>
              <a:t>BIOS </a:t>
            </a:r>
            <a:r>
              <a:rPr lang="en-US" sz="2000" b="0" dirty="0" err="1">
                <a:solidFill>
                  <a:srgbClr val="000000"/>
                </a:solidFill>
                <a:latin typeface="Arial Narrow" pitchFamily="34" charset="0"/>
              </a:rPr>
              <a:t>libs</a:t>
            </a:r>
            <a:endParaRPr lang="en-US" sz="2000" b="0" dirty="0">
              <a:solidFill>
                <a:srgbClr val="000000"/>
              </a:solidFill>
              <a:latin typeface="Arial Narrow" pitchFamily="34" charset="0"/>
            </a:endParaRPr>
          </a:p>
        </p:txBody>
      </p:sp>
      <p:cxnSp>
        <p:nvCxnSpPr>
          <p:cNvPr id="13322" name="Shape 34"/>
          <p:cNvCxnSpPr>
            <a:cxnSpLocks noChangeShapeType="1"/>
            <a:stCxn id="26" idx="3"/>
            <a:endCxn id="28" idx="0"/>
          </p:cNvCxnSpPr>
          <p:nvPr/>
        </p:nvCxnSpPr>
        <p:spPr bwMode="auto">
          <a:xfrm>
            <a:off x="3649640" y="2853520"/>
            <a:ext cx="1028700" cy="1024720"/>
          </a:xfrm>
          <a:prstGeom prst="bentConnector2">
            <a:avLst/>
          </a:prstGeom>
          <a:noFill/>
          <a:ln w="19050" algn="ctr">
            <a:solidFill>
              <a:schemeClr val="tx1"/>
            </a:solidFill>
            <a:round/>
            <a:headEnd type="none" w="sm" len="sm"/>
            <a:tailEnd type="arrow" w="med" len="med"/>
          </a:ln>
        </p:spPr>
      </p:cxnSp>
      <p:cxnSp>
        <p:nvCxnSpPr>
          <p:cNvPr id="13323" name="Shape 36"/>
          <p:cNvCxnSpPr>
            <a:cxnSpLocks noChangeShapeType="1"/>
            <a:stCxn id="26" idx="3"/>
            <a:endCxn id="29" idx="0"/>
          </p:cNvCxnSpPr>
          <p:nvPr/>
        </p:nvCxnSpPr>
        <p:spPr bwMode="auto">
          <a:xfrm>
            <a:off x="3649640" y="2853520"/>
            <a:ext cx="2781300" cy="1024720"/>
          </a:xfrm>
          <a:prstGeom prst="bentConnector2">
            <a:avLst/>
          </a:prstGeom>
          <a:noFill/>
          <a:ln w="19050" algn="ctr">
            <a:solidFill>
              <a:schemeClr val="tx1"/>
            </a:solidFill>
            <a:round/>
            <a:headEnd type="none" w="sm" len="sm"/>
            <a:tailEnd type="arrow" w="med" len="med"/>
          </a:ln>
        </p:spPr>
      </p:cxnSp>
      <p:cxnSp>
        <p:nvCxnSpPr>
          <p:cNvPr id="13324" name="Straight Arrow Connector 38"/>
          <p:cNvCxnSpPr>
            <a:cxnSpLocks noChangeShapeType="1"/>
            <a:stCxn id="27" idx="3"/>
            <a:endCxn id="28" idx="1"/>
          </p:cNvCxnSpPr>
          <p:nvPr/>
        </p:nvCxnSpPr>
        <p:spPr bwMode="auto">
          <a:xfrm>
            <a:off x="1717344" y="4221140"/>
            <a:ext cx="2389496" cy="1588"/>
          </a:xfrm>
          <a:prstGeom prst="straightConnector1">
            <a:avLst/>
          </a:prstGeom>
          <a:noFill/>
          <a:ln w="38100" algn="ctr">
            <a:solidFill>
              <a:schemeClr val="tx2"/>
            </a:solidFill>
            <a:round/>
            <a:headEnd type="none" w="sm" len="sm"/>
            <a:tailEnd type="arrow" w="med" len="med"/>
          </a:ln>
        </p:spPr>
      </p:cxnSp>
      <p:cxnSp>
        <p:nvCxnSpPr>
          <p:cNvPr id="13325" name="Straight Arrow Connector 39"/>
          <p:cNvCxnSpPr>
            <a:cxnSpLocks noChangeShapeType="1"/>
          </p:cNvCxnSpPr>
          <p:nvPr/>
        </p:nvCxnSpPr>
        <p:spPr bwMode="auto">
          <a:xfrm>
            <a:off x="5249840" y="4221140"/>
            <a:ext cx="609600" cy="1587"/>
          </a:xfrm>
          <a:prstGeom prst="straightConnector1">
            <a:avLst/>
          </a:prstGeom>
          <a:noFill/>
          <a:ln w="19050" algn="ctr">
            <a:solidFill>
              <a:schemeClr val="tx1"/>
            </a:solidFill>
            <a:round/>
            <a:headEnd type="none" w="sm" len="sm"/>
            <a:tailEnd type="arrow" w="med" len="med"/>
          </a:ln>
        </p:spPr>
      </p:cxnSp>
      <p:cxnSp>
        <p:nvCxnSpPr>
          <p:cNvPr id="13326" name="Straight Arrow Connector 40"/>
          <p:cNvCxnSpPr>
            <a:cxnSpLocks noChangeShapeType="1"/>
          </p:cNvCxnSpPr>
          <p:nvPr/>
        </p:nvCxnSpPr>
        <p:spPr bwMode="auto">
          <a:xfrm>
            <a:off x="7002440" y="4221140"/>
            <a:ext cx="609600" cy="1587"/>
          </a:xfrm>
          <a:prstGeom prst="straightConnector1">
            <a:avLst/>
          </a:prstGeom>
          <a:noFill/>
          <a:ln w="38100" algn="ctr">
            <a:solidFill>
              <a:schemeClr val="tx2"/>
            </a:solidFill>
            <a:round/>
            <a:headEnd type="none" w="sm" len="sm"/>
            <a:tailEnd type="arrow" w="med" len="med"/>
          </a:ln>
        </p:spPr>
      </p:cxnSp>
      <p:sp>
        <p:nvSpPr>
          <p:cNvPr id="13327" name="TextBox 41"/>
          <p:cNvSpPr txBox="1">
            <a:spLocks noChangeArrowheads="1"/>
          </p:cNvSpPr>
          <p:nvPr/>
        </p:nvSpPr>
        <p:spPr bwMode="auto">
          <a:xfrm>
            <a:off x="3767115" y="2570185"/>
            <a:ext cx="1838325" cy="314325"/>
          </a:xfrm>
          <a:prstGeom prst="rect">
            <a:avLst/>
          </a:prstGeom>
          <a:noFill/>
          <a:ln w="9525">
            <a:noFill/>
            <a:miter lim="800000"/>
            <a:headEnd/>
            <a:tailEnd/>
          </a:ln>
        </p:spPr>
        <p:txBody>
          <a:bodyPr wrap="none">
            <a:spAutoFit/>
          </a:bodyPr>
          <a:lstStyle/>
          <a:p>
            <a:r>
              <a:rPr lang="en-US" sz="1800" dirty="0">
                <a:solidFill>
                  <a:srgbClr val="000000"/>
                </a:solidFill>
                <a:latin typeface="Courier New" pitchFamily="49" charset="0"/>
                <a:cs typeface="Courier New" pitchFamily="49" charset="0"/>
              </a:rPr>
              <a:t>compiler.opt</a:t>
            </a:r>
          </a:p>
        </p:txBody>
      </p:sp>
      <p:sp>
        <p:nvSpPr>
          <p:cNvPr id="13328" name="TextBox 42"/>
          <p:cNvSpPr txBox="1">
            <a:spLocks noChangeArrowheads="1"/>
          </p:cNvSpPr>
          <p:nvPr/>
        </p:nvSpPr>
        <p:spPr bwMode="auto">
          <a:xfrm>
            <a:off x="6054703" y="2570185"/>
            <a:ext cx="736600" cy="314325"/>
          </a:xfrm>
          <a:prstGeom prst="rect">
            <a:avLst/>
          </a:prstGeom>
          <a:noFill/>
          <a:ln w="9525">
            <a:noFill/>
            <a:miter lim="800000"/>
            <a:headEnd/>
            <a:tailEnd/>
          </a:ln>
        </p:spPr>
        <p:txBody>
          <a:bodyPr wrap="none">
            <a:spAutoFit/>
          </a:bodyPr>
          <a:lstStyle/>
          <a:p>
            <a:r>
              <a:rPr lang="en-US" sz="1800">
                <a:solidFill>
                  <a:srgbClr val="000000"/>
                </a:solidFill>
                <a:latin typeface="Courier New" pitchFamily="49" charset="0"/>
                <a:cs typeface="Courier New" pitchFamily="49" charset="0"/>
              </a:rPr>
              <a:t>.cmd</a:t>
            </a:r>
          </a:p>
        </p:txBody>
      </p:sp>
      <p:cxnSp>
        <p:nvCxnSpPr>
          <p:cNvPr id="13329" name="Straight Arrow Connector 44"/>
          <p:cNvCxnSpPr>
            <a:cxnSpLocks noChangeShapeType="1"/>
            <a:stCxn id="31" idx="0"/>
            <a:endCxn id="29" idx="2"/>
          </p:cNvCxnSpPr>
          <p:nvPr/>
        </p:nvCxnSpPr>
        <p:spPr bwMode="auto">
          <a:xfrm rot="5400000" flipH="1" flipV="1">
            <a:off x="6088041" y="4906939"/>
            <a:ext cx="685800" cy="3175"/>
          </a:xfrm>
          <a:prstGeom prst="straightConnector1">
            <a:avLst/>
          </a:prstGeom>
          <a:noFill/>
          <a:ln w="19050" algn="ctr">
            <a:solidFill>
              <a:schemeClr val="tx1"/>
            </a:solidFill>
            <a:round/>
            <a:headEnd type="none" w="sm" len="sm"/>
            <a:tailEnd type="arrow" w="med" len="med"/>
          </a:ln>
        </p:spPr>
      </p:cxnSp>
      <p:sp>
        <p:nvSpPr>
          <p:cNvPr id="13330" name="TextBox 45"/>
          <p:cNvSpPr txBox="1">
            <a:spLocks noChangeArrowheads="1"/>
          </p:cNvSpPr>
          <p:nvPr/>
        </p:nvSpPr>
        <p:spPr bwMode="auto">
          <a:xfrm>
            <a:off x="638130" y="1777624"/>
            <a:ext cx="969963" cy="338138"/>
          </a:xfrm>
          <a:prstGeom prst="rect">
            <a:avLst/>
          </a:prstGeom>
          <a:noFill/>
          <a:ln w="9525">
            <a:noFill/>
            <a:miter lim="800000"/>
            <a:headEnd/>
            <a:tailEnd/>
          </a:ln>
        </p:spPr>
        <p:txBody>
          <a:bodyPr wrap="none">
            <a:spAutoFit/>
          </a:bodyPr>
          <a:lstStyle/>
          <a:p>
            <a:r>
              <a:rPr lang="en-US" sz="2000" dirty="0">
                <a:solidFill>
                  <a:srgbClr val="0066FF"/>
                </a:solidFill>
                <a:latin typeface="Arial" pitchFamily="34" charset="0"/>
              </a:rPr>
              <a:t>USER </a:t>
            </a:r>
          </a:p>
        </p:txBody>
      </p:sp>
      <p:sp>
        <p:nvSpPr>
          <p:cNvPr id="13331" name="Rounded Rectangle 48"/>
          <p:cNvSpPr>
            <a:spLocks noChangeArrowheads="1"/>
          </p:cNvSpPr>
          <p:nvPr/>
        </p:nvSpPr>
        <p:spPr bwMode="auto">
          <a:xfrm>
            <a:off x="2430440" y="2612408"/>
            <a:ext cx="1143000" cy="457200"/>
          </a:xfrm>
          <a:prstGeom prst="roundRect">
            <a:avLst>
              <a:gd name="adj" fmla="val 16667"/>
            </a:avLst>
          </a:prstGeom>
          <a:solidFill>
            <a:schemeClr val="accent1"/>
          </a:solidFill>
          <a:ln w="12700" algn="ctr">
            <a:solidFill>
              <a:schemeClr val="tx1"/>
            </a:solidFill>
            <a:round/>
            <a:headEnd type="none" w="sm" len="sm"/>
            <a:tailEnd type="none" w="sm" len="sm"/>
          </a:ln>
        </p:spPr>
        <p:txBody>
          <a:bodyPr anchor="ctr"/>
          <a:lstStyle/>
          <a:p>
            <a:r>
              <a:rPr lang="en-US" sz="2000" b="0">
                <a:solidFill>
                  <a:srgbClr val="000000"/>
                </a:solidFill>
                <a:latin typeface="Arial Narrow" pitchFamily="34" charset="0"/>
              </a:rPr>
              <a:t>Configuro</a:t>
            </a:r>
          </a:p>
        </p:txBody>
      </p:sp>
      <p:sp>
        <p:nvSpPr>
          <p:cNvPr id="13332" name="TextBox 49"/>
          <p:cNvSpPr txBox="1">
            <a:spLocks noChangeArrowheads="1"/>
          </p:cNvSpPr>
          <p:nvPr/>
        </p:nvSpPr>
        <p:spPr bwMode="auto">
          <a:xfrm>
            <a:off x="4645003" y="3344840"/>
            <a:ext cx="492125" cy="354012"/>
          </a:xfrm>
          <a:prstGeom prst="rect">
            <a:avLst/>
          </a:prstGeom>
          <a:noFill/>
          <a:ln w="9525">
            <a:noFill/>
            <a:miter lim="800000"/>
            <a:headEnd/>
            <a:tailEnd/>
          </a:ln>
        </p:spPr>
        <p:txBody>
          <a:bodyPr wrap="none">
            <a:spAutoFit/>
          </a:bodyPr>
          <a:lstStyle/>
          <a:p>
            <a:r>
              <a:rPr lang="en-US" sz="2000">
                <a:solidFill>
                  <a:srgbClr val="000000"/>
                </a:solidFill>
                <a:latin typeface="Courier New" pitchFamily="49" charset="0"/>
                <a:cs typeface="Courier New" pitchFamily="49" charset="0"/>
              </a:rPr>
              <a:t>-I</a:t>
            </a:r>
          </a:p>
        </p:txBody>
      </p:sp>
      <p:sp>
        <p:nvSpPr>
          <p:cNvPr id="13333" name="TextBox 50"/>
          <p:cNvSpPr txBox="1">
            <a:spLocks noChangeArrowheads="1"/>
          </p:cNvSpPr>
          <p:nvPr/>
        </p:nvSpPr>
        <p:spPr bwMode="auto">
          <a:xfrm>
            <a:off x="6392840" y="3344840"/>
            <a:ext cx="492125" cy="354012"/>
          </a:xfrm>
          <a:prstGeom prst="rect">
            <a:avLst/>
          </a:prstGeom>
          <a:noFill/>
          <a:ln w="9525">
            <a:noFill/>
            <a:miter lim="800000"/>
            <a:headEnd/>
            <a:tailEnd/>
          </a:ln>
        </p:spPr>
        <p:txBody>
          <a:bodyPr wrap="none">
            <a:spAutoFit/>
          </a:bodyPr>
          <a:lstStyle/>
          <a:p>
            <a:r>
              <a:rPr lang="en-US" sz="2000">
                <a:solidFill>
                  <a:srgbClr val="000000"/>
                </a:solidFill>
                <a:latin typeface="Courier New" pitchFamily="49" charset="0"/>
                <a:cs typeface="Courier New" pitchFamily="49" charset="0"/>
              </a:rPr>
              <a:t>-L</a:t>
            </a:r>
          </a:p>
        </p:txBody>
      </p:sp>
      <p:sp>
        <p:nvSpPr>
          <p:cNvPr id="53" name="TextBox 52"/>
          <p:cNvSpPr txBox="1"/>
          <p:nvPr/>
        </p:nvSpPr>
        <p:spPr>
          <a:xfrm>
            <a:off x="152400" y="2215487"/>
            <a:ext cx="1752600" cy="1219201"/>
          </a:xfrm>
          <a:prstGeom prst="rect">
            <a:avLst/>
          </a:prstGeom>
          <a:solidFill>
            <a:srgbClr val="FFFF66"/>
          </a:solidFill>
          <a:ln w="12700">
            <a:solidFill>
              <a:schemeClr val="tx1"/>
            </a:solidFill>
          </a:ln>
          <a:effectLst>
            <a:outerShdw blurRad="50800" dist="63500" dir="2700000" algn="tl" rotWithShape="0">
              <a:prstClr val="black">
                <a:alpha val="40000"/>
              </a:prstClr>
            </a:outerShdw>
          </a:effectLst>
        </p:spPr>
        <p:txBody>
          <a:bodyPr anchor="ctr" anchorCtr="1"/>
          <a:lstStyle/>
          <a:p>
            <a:pPr marL="119063" indent="-119063">
              <a:buFont typeface="Arial" pitchFamily="34" charset="0"/>
              <a:buChar char="•"/>
              <a:defRPr/>
            </a:pPr>
            <a:r>
              <a:rPr lang="en-US" sz="1800" b="0" dirty="0" smtClean="0">
                <a:solidFill>
                  <a:srgbClr val="000000"/>
                </a:solidFill>
                <a:latin typeface="Arial Narrow" pitchFamily="34" charset="0"/>
              </a:rPr>
              <a:t>BIOS </a:t>
            </a:r>
            <a:r>
              <a:rPr lang="en-US" sz="1800" b="0" dirty="0" err="1" smtClean="0">
                <a:solidFill>
                  <a:srgbClr val="000000"/>
                </a:solidFill>
                <a:latin typeface="Arial Narrow" pitchFamily="34" charset="0"/>
              </a:rPr>
              <a:t>pkgs</a:t>
            </a:r>
            <a:r>
              <a:rPr lang="en-US" sz="1800" b="0" dirty="0" smtClean="0">
                <a:solidFill>
                  <a:srgbClr val="000000"/>
                </a:solidFill>
                <a:latin typeface="Arial Narrow" pitchFamily="34" charset="0"/>
              </a:rPr>
              <a:t> (.</a:t>
            </a:r>
            <a:r>
              <a:rPr lang="en-US" sz="1800" b="0" dirty="0" err="1" smtClean="0">
                <a:solidFill>
                  <a:srgbClr val="000000"/>
                </a:solidFill>
                <a:latin typeface="Arial Narrow" pitchFamily="34" charset="0"/>
              </a:rPr>
              <a:t>cfg</a:t>
            </a:r>
            <a:r>
              <a:rPr lang="en-US" sz="1800" b="0" dirty="0" smtClean="0">
                <a:solidFill>
                  <a:srgbClr val="000000"/>
                </a:solidFill>
                <a:latin typeface="Arial Narrow" pitchFamily="34" charset="0"/>
              </a:rPr>
              <a:t>)</a:t>
            </a:r>
            <a:endParaRPr lang="en-US" sz="1800" b="0" dirty="0">
              <a:solidFill>
                <a:srgbClr val="000000"/>
              </a:solidFill>
              <a:latin typeface="Arial Narrow" pitchFamily="34" charset="0"/>
            </a:endParaRPr>
          </a:p>
          <a:p>
            <a:pPr marL="119063" indent="-119063">
              <a:buFont typeface="Arial" pitchFamily="34" charset="0"/>
              <a:buChar char="•"/>
              <a:defRPr/>
            </a:pPr>
            <a:r>
              <a:rPr lang="en-US" sz="1800" b="0" dirty="0" smtClean="0">
                <a:solidFill>
                  <a:srgbClr val="000000"/>
                </a:solidFill>
                <a:latin typeface="Arial Narrow" pitchFamily="34" charset="0"/>
              </a:rPr>
              <a:t>Platform/Target</a:t>
            </a:r>
          </a:p>
          <a:p>
            <a:pPr marL="119063" indent="-119063">
              <a:buFont typeface="Arial" pitchFamily="34" charset="0"/>
              <a:buChar char="•"/>
              <a:defRPr/>
            </a:pPr>
            <a:r>
              <a:rPr lang="en-US" sz="1800" b="0" dirty="0" smtClean="0">
                <a:solidFill>
                  <a:srgbClr val="000000"/>
                </a:solidFill>
                <a:latin typeface="Arial Narrow" pitchFamily="34" charset="0"/>
              </a:rPr>
              <a:t>Build Options</a:t>
            </a:r>
            <a:endParaRPr lang="en-US" sz="1800" b="0" dirty="0">
              <a:solidFill>
                <a:srgbClr val="000000"/>
              </a:solidFill>
              <a:latin typeface="Arial Narrow" pitchFamily="34" charset="0"/>
            </a:endParaRPr>
          </a:p>
        </p:txBody>
      </p:sp>
      <p:cxnSp>
        <p:nvCxnSpPr>
          <p:cNvPr id="13335" name="Straight Arrow Connector 55"/>
          <p:cNvCxnSpPr>
            <a:cxnSpLocks noChangeShapeType="1"/>
          </p:cNvCxnSpPr>
          <p:nvPr/>
        </p:nvCxnSpPr>
        <p:spPr bwMode="auto">
          <a:xfrm>
            <a:off x="1744640" y="2819400"/>
            <a:ext cx="609600" cy="1588"/>
          </a:xfrm>
          <a:prstGeom prst="straightConnector1">
            <a:avLst/>
          </a:prstGeom>
          <a:noFill/>
          <a:ln w="38100" algn="ctr">
            <a:solidFill>
              <a:schemeClr val="tx2"/>
            </a:solidFill>
            <a:round/>
            <a:headEnd type="none" w="sm" len="sm"/>
            <a:tailEnd type="arrow" w="med" len="med"/>
          </a:ln>
        </p:spPr>
      </p:cxnSp>
      <p:sp>
        <p:nvSpPr>
          <p:cNvPr id="13336" name="TextBox 56"/>
          <p:cNvSpPr txBox="1">
            <a:spLocks noChangeArrowheads="1"/>
          </p:cNvSpPr>
          <p:nvPr/>
        </p:nvSpPr>
        <p:spPr bwMode="auto">
          <a:xfrm>
            <a:off x="255896" y="4735776"/>
            <a:ext cx="5391150" cy="1698625"/>
          </a:xfrm>
          <a:prstGeom prst="rect">
            <a:avLst/>
          </a:prstGeom>
          <a:noFill/>
          <a:ln w="9525">
            <a:noFill/>
            <a:miter lim="800000"/>
            <a:headEnd/>
            <a:tailEnd/>
          </a:ln>
        </p:spPr>
        <p:txBody>
          <a:bodyPr wrap="none">
            <a:spAutoFit/>
          </a:bodyPr>
          <a:lstStyle/>
          <a:p>
            <a:pPr marL="166688" indent="-166688">
              <a:buFont typeface="Arial" pitchFamily="34" charset="0"/>
              <a:buChar char="•"/>
            </a:pPr>
            <a:r>
              <a:rPr lang="en-US" sz="1800" b="0" dirty="0">
                <a:solidFill>
                  <a:srgbClr val="000000"/>
                </a:solidFill>
                <a:latin typeface="Arial Narrow" pitchFamily="34" charset="0"/>
              </a:rPr>
              <a:t>BIOS modules (like HWI, Clock, Semaphore, etc.) are</a:t>
            </a:r>
            <a:br>
              <a:rPr lang="en-US" sz="1800" b="0" dirty="0">
                <a:solidFill>
                  <a:srgbClr val="000000"/>
                </a:solidFill>
                <a:latin typeface="Arial Narrow" pitchFamily="34" charset="0"/>
              </a:rPr>
            </a:br>
            <a:r>
              <a:rPr lang="en-US" sz="1800" b="0" dirty="0">
                <a:solidFill>
                  <a:srgbClr val="000000"/>
                </a:solidFill>
                <a:latin typeface="Arial Narrow" pitchFamily="34" charset="0"/>
              </a:rPr>
              <a:t>delivered as RTSC compliant packages</a:t>
            </a:r>
          </a:p>
          <a:p>
            <a:pPr marL="166688" indent="-166688">
              <a:buFont typeface="Arial" pitchFamily="34" charset="0"/>
              <a:buChar char="•"/>
            </a:pPr>
            <a:r>
              <a:rPr lang="en-US" sz="1800" b="0" dirty="0">
                <a:solidFill>
                  <a:srgbClr val="000000"/>
                </a:solidFill>
                <a:latin typeface="Arial Narrow" pitchFamily="34" charset="0"/>
              </a:rPr>
              <a:t>RTSC – Real Time Software Components – Packages that</a:t>
            </a:r>
            <a:br>
              <a:rPr lang="en-US" sz="1800" b="0" dirty="0">
                <a:solidFill>
                  <a:srgbClr val="000000"/>
                </a:solidFill>
                <a:latin typeface="Arial Narrow" pitchFamily="34" charset="0"/>
              </a:rPr>
            </a:br>
            <a:r>
              <a:rPr lang="en-US" sz="1800" b="0" dirty="0">
                <a:solidFill>
                  <a:srgbClr val="000000"/>
                </a:solidFill>
                <a:latin typeface="Arial Narrow" pitchFamily="34" charset="0"/>
              </a:rPr>
              <a:t>contain libraries and metadata (similar to Java.jar files)</a:t>
            </a:r>
          </a:p>
          <a:p>
            <a:pPr marL="166688" indent="-166688">
              <a:buFont typeface="Arial" pitchFamily="34" charset="0"/>
              <a:buChar char="•"/>
            </a:pPr>
            <a:r>
              <a:rPr lang="en-US" sz="1800" b="0" dirty="0">
                <a:solidFill>
                  <a:srgbClr val="000000"/>
                </a:solidFill>
                <a:latin typeface="Arial Narrow" pitchFamily="34" charset="0"/>
              </a:rPr>
              <a:t>XDC – </a:t>
            </a:r>
            <a:r>
              <a:rPr lang="en-US" sz="1800" b="0" dirty="0" err="1">
                <a:solidFill>
                  <a:srgbClr val="000000"/>
                </a:solidFill>
                <a:latin typeface="Arial Narrow" pitchFamily="34" charset="0"/>
              </a:rPr>
              <a:t>eXpress</a:t>
            </a:r>
            <a:r>
              <a:rPr lang="en-US" sz="1800" b="0" dirty="0">
                <a:solidFill>
                  <a:srgbClr val="000000"/>
                </a:solidFill>
                <a:latin typeface="Arial Narrow" pitchFamily="34" charset="0"/>
              </a:rPr>
              <a:t> DSP Components – set of tools to consume</a:t>
            </a:r>
            <a:br>
              <a:rPr lang="en-US" sz="1800" b="0" dirty="0">
                <a:solidFill>
                  <a:srgbClr val="000000"/>
                </a:solidFill>
                <a:latin typeface="Arial Narrow" pitchFamily="34" charset="0"/>
              </a:rPr>
            </a:br>
            <a:r>
              <a:rPr lang="en-US" sz="1800" b="0" dirty="0">
                <a:solidFill>
                  <a:srgbClr val="000000"/>
                </a:solidFill>
                <a:latin typeface="Arial Narrow" pitchFamily="34" charset="0"/>
              </a:rPr>
              <a:t>RTSC packages (knows how to read RTSC metadata)</a:t>
            </a:r>
          </a:p>
        </p:txBody>
      </p:sp>
      <p:sp>
        <p:nvSpPr>
          <p:cNvPr id="33"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47</a:t>
            </a:r>
            <a:endParaRPr lang="en-US" sz="1000" b="0">
              <a:solidFill>
                <a:schemeClr val="tx2"/>
              </a:solidFill>
              <a:latin typeface="Arial"/>
            </a:endParaRPr>
          </a:p>
        </p:txBody>
      </p:sp>
      <p:pic>
        <p:nvPicPr>
          <p:cNvPr id="34"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
        <p:nvSpPr>
          <p:cNvPr id="39" name="TextBox 45"/>
          <p:cNvSpPr txBox="1">
            <a:spLocks noChangeArrowheads="1"/>
          </p:cNvSpPr>
          <p:nvPr/>
        </p:nvSpPr>
        <p:spPr bwMode="auto">
          <a:xfrm>
            <a:off x="3733800" y="1777624"/>
            <a:ext cx="3714671" cy="338554"/>
          </a:xfrm>
          <a:prstGeom prst="rect">
            <a:avLst/>
          </a:prstGeom>
          <a:noFill/>
          <a:ln w="9525">
            <a:noFill/>
            <a:miter lim="800000"/>
            <a:headEnd/>
            <a:tailEnd/>
          </a:ln>
        </p:spPr>
        <p:txBody>
          <a:bodyPr wrap="none">
            <a:spAutoFit/>
          </a:bodyPr>
          <a:lstStyle/>
          <a:p>
            <a:r>
              <a:rPr lang="en-US" sz="2000" dirty="0" smtClean="0">
                <a:solidFill>
                  <a:srgbClr val="0066FF"/>
                </a:solidFill>
                <a:latin typeface="Arial" pitchFamily="34" charset="0"/>
              </a:rPr>
              <a:t>UNDER THE HOOD (TOOLS) </a:t>
            </a:r>
            <a:endParaRPr lang="en-US" sz="2000" dirty="0">
              <a:solidFill>
                <a:srgbClr val="0066FF"/>
              </a:solidFill>
              <a:latin typeface="Arial" pitchFamily="34" charset="0"/>
            </a:endParaRPr>
          </a:p>
        </p:txBody>
      </p:sp>
      <p:cxnSp>
        <p:nvCxnSpPr>
          <p:cNvPr id="42" name="Straight Connector 41"/>
          <p:cNvCxnSpPr/>
          <p:nvPr/>
        </p:nvCxnSpPr>
        <p:spPr bwMode="auto">
          <a:xfrm>
            <a:off x="152400" y="1646832"/>
            <a:ext cx="8686800" cy="0"/>
          </a:xfrm>
          <a:prstGeom prst="line">
            <a:avLst/>
          </a:prstGeom>
          <a:solidFill>
            <a:schemeClr val="accent1"/>
          </a:solidFill>
          <a:ln w="12700" cap="flat" cmpd="sng" algn="ctr">
            <a:solidFill>
              <a:schemeClr val="tx1"/>
            </a:solidFill>
            <a:prstDash val="dash"/>
            <a:round/>
            <a:headEnd type="none" w="sm" len="sm"/>
            <a:tailEnd type="none" w="sm" len="sm"/>
          </a:ln>
          <a:effectLst/>
        </p:spPr>
      </p:cxnSp>
      <p:cxnSp>
        <p:nvCxnSpPr>
          <p:cNvPr id="44" name="Straight Connector 43"/>
          <p:cNvCxnSpPr/>
          <p:nvPr/>
        </p:nvCxnSpPr>
        <p:spPr bwMode="auto">
          <a:xfrm rot="5400000">
            <a:off x="664192" y="3124200"/>
            <a:ext cx="2895600" cy="0"/>
          </a:xfrm>
          <a:prstGeom prst="line">
            <a:avLst/>
          </a:prstGeom>
          <a:solidFill>
            <a:schemeClr val="accent1"/>
          </a:solidFill>
          <a:ln w="12700" cap="flat" cmpd="sng" algn="ctr">
            <a:solidFill>
              <a:schemeClr val="tx1"/>
            </a:solidFill>
            <a:prstDash val="dash"/>
            <a:round/>
            <a:headEnd type="none" w="sm" len="sm"/>
            <a:tailEnd type="none" w="sm" len="sm"/>
          </a:ln>
          <a:effectLst/>
        </p:spPr>
      </p:cxn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7"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8" action="ppaction://hlinksldjump"/>
          </p:cNvPr>
          <p:cNvSpPr txBox="1">
            <a:spLocks noChangeArrowheads="1"/>
          </p:cNvSpPr>
          <p:nvPr>
            <p:custDataLst>
              <p:tags r:id="rId3"/>
            </p:custDataLst>
          </p:nvPr>
        </p:nvSpPr>
        <p:spPr bwMode="auto">
          <a:xfrm>
            <a:off x="323850" y="72074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4">
            <a:hlinkClick r:id="rId19" action="ppaction://hlinksldjump"/>
          </p:cNvPr>
          <p:cNvSpPr txBox="1">
            <a:spLocks noChangeArrowheads="1"/>
          </p:cNvSpPr>
          <p:nvPr>
            <p:custDataLst>
              <p:tags r:id="rId4"/>
            </p:custDataLst>
          </p:nvPr>
        </p:nvSpPr>
        <p:spPr bwMode="auto">
          <a:xfrm>
            <a:off x="323850" y="1295549"/>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1" name="Text Box 6">
            <a:hlinkClick r:id="rId20" action="ppaction://hlinksldjump"/>
          </p:cNvPr>
          <p:cNvSpPr txBox="1">
            <a:spLocks noChangeArrowheads="1"/>
          </p:cNvSpPr>
          <p:nvPr>
            <p:custDataLst>
              <p:tags r:id="rId5"/>
            </p:custDataLst>
          </p:nvPr>
        </p:nvSpPr>
        <p:spPr bwMode="auto">
          <a:xfrm>
            <a:off x="819150" y="1843364"/>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Overview</a:t>
            </a:r>
            <a:endParaRPr lang="en-US" dirty="0">
              <a:solidFill>
                <a:srgbClr val="000000"/>
              </a:solidFill>
            </a:endParaRPr>
          </a:p>
        </p:txBody>
      </p:sp>
      <p:sp>
        <p:nvSpPr>
          <p:cNvPr id="12" name="Text Box 6">
            <a:hlinkClick r:id="rId21" action="ppaction://hlinksldjump"/>
          </p:cNvPr>
          <p:cNvSpPr txBox="1">
            <a:spLocks noChangeArrowheads="1"/>
          </p:cNvSpPr>
          <p:nvPr>
            <p:custDataLst>
              <p:tags r:id="rId6"/>
            </p:custDataLst>
          </p:nvPr>
        </p:nvSpPr>
        <p:spPr bwMode="auto">
          <a:xfrm>
            <a:off x="819150" y="224919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DSP/BIOS vs. SYS/BIOS</a:t>
            </a:r>
            <a:endParaRPr lang="en-US" dirty="0">
              <a:solidFill>
                <a:srgbClr val="000000"/>
              </a:solidFill>
            </a:endParaRPr>
          </a:p>
        </p:txBody>
      </p:sp>
      <p:sp>
        <p:nvSpPr>
          <p:cNvPr id="13" name="Text Box 6">
            <a:hlinkClick r:id="rId22" action="ppaction://hlinksldjump"/>
          </p:cNvPr>
          <p:cNvSpPr txBox="1">
            <a:spLocks noChangeArrowheads="1"/>
          </p:cNvSpPr>
          <p:nvPr>
            <p:custDataLst>
              <p:tags r:id="rId7"/>
            </p:custDataLst>
          </p:nvPr>
        </p:nvSpPr>
        <p:spPr bwMode="auto">
          <a:xfrm>
            <a:off x="819150" y="265501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Threads &amp; Scheduling</a:t>
            </a:r>
            <a:endParaRPr lang="en-US" dirty="0">
              <a:solidFill>
                <a:srgbClr val="000000"/>
              </a:solidFill>
            </a:endParaRPr>
          </a:p>
        </p:txBody>
      </p:sp>
      <p:sp>
        <p:nvSpPr>
          <p:cNvPr id="14" name="Text Box 6">
            <a:hlinkClick r:id="rId23" action="ppaction://hlinksldjump"/>
          </p:cNvPr>
          <p:cNvSpPr txBox="1">
            <a:spLocks noChangeArrowheads="1"/>
          </p:cNvSpPr>
          <p:nvPr>
            <p:custDataLst>
              <p:tags r:id="rId8"/>
            </p:custDataLst>
          </p:nvPr>
        </p:nvSpPr>
        <p:spPr bwMode="auto">
          <a:xfrm>
            <a:off x="819150" y="306084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Creating A BIOS Thread</a:t>
            </a:r>
            <a:endParaRPr lang="en-US" dirty="0">
              <a:solidFill>
                <a:srgbClr val="000000"/>
              </a:solidFill>
            </a:endParaRPr>
          </a:p>
        </p:txBody>
      </p:sp>
      <p:sp>
        <p:nvSpPr>
          <p:cNvPr id="15" name="Text Box 6">
            <a:hlinkClick r:id="rId24" action="ppaction://hlinksldjump"/>
          </p:cNvPr>
          <p:cNvSpPr txBox="1">
            <a:spLocks noChangeArrowheads="1"/>
          </p:cNvSpPr>
          <p:nvPr>
            <p:custDataLst>
              <p:tags r:id="rId9"/>
            </p:custDataLst>
          </p:nvPr>
        </p:nvSpPr>
        <p:spPr bwMode="auto">
          <a:xfrm>
            <a:off x="819150" y="346667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System Timeline</a:t>
            </a:r>
            <a:endParaRPr lang="en-US" dirty="0">
              <a:solidFill>
                <a:srgbClr val="000000"/>
              </a:solidFill>
            </a:endParaRPr>
          </a:p>
        </p:txBody>
      </p:sp>
      <p:sp>
        <p:nvSpPr>
          <p:cNvPr id="16" name="Text Box 6">
            <a:hlinkClick r:id="rId25" action="ppaction://hlinksldjump"/>
          </p:cNvPr>
          <p:cNvSpPr txBox="1">
            <a:spLocks noChangeArrowheads="1"/>
          </p:cNvSpPr>
          <p:nvPr>
            <p:custDataLst>
              <p:tags r:id="rId10"/>
            </p:custDataLst>
          </p:nvPr>
        </p:nvSpPr>
        <p:spPr bwMode="auto">
          <a:xfrm>
            <a:off x="819150" y="387250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Real-Time Analysis Tools</a:t>
            </a:r>
            <a:endParaRPr lang="en-US" dirty="0">
              <a:solidFill>
                <a:srgbClr val="000000"/>
              </a:solidFill>
            </a:endParaRPr>
          </a:p>
        </p:txBody>
      </p:sp>
      <p:sp>
        <p:nvSpPr>
          <p:cNvPr id="17" name="Text Box 6">
            <a:hlinkClick r:id="rId26" action="ppaction://hlinksldjump"/>
          </p:cNvPr>
          <p:cNvSpPr txBox="1">
            <a:spLocks noChangeArrowheads="1"/>
          </p:cNvSpPr>
          <p:nvPr>
            <p:custDataLst>
              <p:tags r:id="rId11"/>
            </p:custDataLst>
          </p:nvPr>
        </p:nvSpPr>
        <p:spPr bwMode="auto">
          <a:xfrm>
            <a:off x="819150" y="427833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Create A New Project</a:t>
            </a:r>
            <a:endParaRPr lang="en-US" dirty="0">
              <a:solidFill>
                <a:srgbClr val="000000"/>
              </a:solidFill>
            </a:endParaRPr>
          </a:p>
        </p:txBody>
      </p:sp>
      <p:sp>
        <p:nvSpPr>
          <p:cNvPr id="18" name="Text Box 6">
            <a:hlinkClick r:id="rId27" action="ppaction://hlinksldjump"/>
          </p:cNvPr>
          <p:cNvSpPr txBox="1">
            <a:spLocks noChangeArrowheads="1"/>
          </p:cNvSpPr>
          <p:nvPr>
            <p:custDataLst>
              <p:tags r:id="rId12"/>
            </p:custDataLst>
          </p:nvPr>
        </p:nvSpPr>
        <p:spPr bwMode="auto">
          <a:xfrm>
            <a:off x="819150" y="468415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BIOS Configuration (.CFG)</a:t>
            </a:r>
            <a:endParaRPr lang="en-US" dirty="0">
              <a:solidFill>
                <a:srgbClr val="000000"/>
              </a:solidFill>
            </a:endParaRPr>
          </a:p>
        </p:txBody>
      </p:sp>
      <p:sp>
        <p:nvSpPr>
          <p:cNvPr id="19" name="Text Box 5">
            <a:hlinkClick r:id="rId28" action="ppaction://hlinksldjump"/>
          </p:cNvPr>
          <p:cNvSpPr txBox="1">
            <a:spLocks noChangeArrowheads="1"/>
          </p:cNvSpPr>
          <p:nvPr>
            <p:custDataLst>
              <p:tags r:id="rId13"/>
            </p:custDataLst>
          </p:nvPr>
        </p:nvSpPr>
        <p:spPr bwMode="auto">
          <a:xfrm>
            <a:off x="823273" y="5089987"/>
            <a:ext cx="4600575" cy="439737"/>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Platforms</a:t>
            </a:r>
            <a:endParaRPr lang="en-US" dirty="0">
              <a:solidFill>
                <a:srgbClr val="000000"/>
              </a:solidFill>
            </a:endParaRPr>
          </a:p>
        </p:txBody>
      </p:sp>
      <p:sp>
        <p:nvSpPr>
          <p:cNvPr id="20" name="Text Box 6">
            <a:hlinkClick r:id="rId29" action="ppaction://hlinksldjump"/>
          </p:cNvPr>
          <p:cNvSpPr txBox="1">
            <a:spLocks noChangeArrowheads="1"/>
          </p:cNvSpPr>
          <p:nvPr>
            <p:custDataLst>
              <p:tags r:id="rId14"/>
            </p:custDataLst>
          </p:nvPr>
        </p:nvSpPr>
        <p:spPr bwMode="auto">
          <a:xfrm>
            <a:off x="819150" y="564504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For More Info…</a:t>
            </a:r>
            <a:endParaRPr lang="en-US" dirty="0">
              <a:solidFill>
                <a:srgbClr val="000000"/>
              </a:solidFill>
            </a:endParaRPr>
          </a:p>
        </p:txBody>
      </p:sp>
      <p:sp>
        <p:nvSpPr>
          <p:cNvPr id="21" name="Text Box 4">
            <a:hlinkClick r:id="rId30" action="ppaction://hlinksldjump"/>
          </p:cNvPr>
          <p:cNvSpPr txBox="1">
            <a:spLocks noChangeArrowheads="1"/>
          </p:cNvSpPr>
          <p:nvPr>
            <p:custDataLst>
              <p:tags r:id="rId15"/>
            </p:custDataLst>
          </p:nvPr>
        </p:nvSpPr>
        <p:spPr bwMode="auto">
          <a:xfrm>
            <a:off x="323850" y="607785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245664" y="-40613"/>
            <a:ext cx="9144000" cy="609600"/>
          </a:xfrm>
        </p:spPr>
        <p:txBody>
          <a:bodyPr>
            <a:normAutofit fontScale="90000"/>
          </a:bodyPr>
          <a:lstStyle/>
          <a:p>
            <a:r>
              <a:rPr lang="en-US" dirty="0" smtClean="0"/>
              <a:t>C6748 DSP Memory</a:t>
            </a:r>
          </a:p>
        </p:txBody>
      </p:sp>
      <p:sp>
        <p:nvSpPr>
          <p:cNvPr id="26627" name="Text Box 3"/>
          <p:cNvSpPr txBox="1">
            <a:spLocks noChangeArrowheads="1"/>
          </p:cNvSpPr>
          <p:nvPr/>
        </p:nvSpPr>
        <p:spPr bwMode="auto">
          <a:xfrm>
            <a:off x="228600" y="893763"/>
            <a:ext cx="4419600" cy="1816100"/>
          </a:xfrm>
          <a:prstGeom prst="rect">
            <a:avLst/>
          </a:prstGeom>
          <a:noFill/>
          <a:ln w="12700">
            <a:noFill/>
            <a:miter lim="800000"/>
            <a:headEnd type="none" w="sm" len="sm"/>
            <a:tailEnd type="none" w="sm" len="sm"/>
          </a:ln>
        </p:spPr>
        <p:txBody>
          <a:bodyPr lIns="92075" tIns="46038" rIns="0" bIns="46038">
            <a:spAutoFit/>
          </a:bodyPr>
          <a:lstStyle/>
          <a:p>
            <a:pPr marL="342900" indent="-342900">
              <a:spcBef>
                <a:spcPct val="40000"/>
              </a:spcBef>
              <a:buClr>
                <a:srgbClr val="0066FF"/>
              </a:buClr>
              <a:buSzPct val="75000"/>
              <a:buFont typeface="Wingdings" pitchFamily="2" charset="2"/>
              <a:buChar char=""/>
              <a:tabLst>
                <a:tab pos="1595438" algn="l"/>
              </a:tabLst>
            </a:pPr>
            <a:r>
              <a:rPr lang="en-US" sz="2000">
                <a:solidFill>
                  <a:srgbClr val="0066FF"/>
                </a:solidFill>
              </a:rPr>
              <a:t>Level 1 Memory (32KB each)</a:t>
            </a:r>
          </a:p>
          <a:p>
            <a:pPr marL="687388" lvl="1" indent="-230188">
              <a:spcBef>
                <a:spcPct val="20000"/>
              </a:spcBef>
              <a:buClr>
                <a:srgbClr val="0066FF"/>
              </a:buClr>
              <a:buSzPct val="75000"/>
              <a:buFont typeface="Wingdings" pitchFamily="2" charset="2"/>
              <a:buChar char=""/>
              <a:tabLst>
                <a:tab pos="1595438" algn="l"/>
              </a:tabLst>
            </a:pPr>
            <a:r>
              <a:rPr lang="en-US" sz="1800" b="0">
                <a:solidFill>
                  <a:srgbClr val="000000"/>
                </a:solidFill>
              </a:rPr>
              <a:t>Cache or RAM</a:t>
            </a:r>
          </a:p>
          <a:p>
            <a:pPr marL="687388" lvl="1" indent="-230188">
              <a:spcBef>
                <a:spcPct val="20000"/>
              </a:spcBef>
              <a:buClr>
                <a:srgbClr val="0066FF"/>
              </a:buClr>
              <a:buSzPct val="75000"/>
              <a:buFont typeface="Wingdings" pitchFamily="2" charset="2"/>
              <a:buChar char=""/>
              <a:tabLst>
                <a:tab pos="1595438" algn="l"/>
              </a:tabLst>
            </a:pPr>
            <a:r>
              <a:rPr lang="en-US" sz="1800" b="0">
                <a:solidFill>
                  <a:srgbClr val="000000"/>
                </a:solidFill>
              </a:rPr>
              <a:t>L1P (prog), L1D (data)</a:t>
            </a:r>
            <a:endParaRPr lang="en-US" sz="1800" b="0">
              <a:solidFill>
                <a:srgbClr val="000000"/>
              </a:solidFill>
              <a:latin typeface="Arial Narrow" pitchFamily="34" charset="0"/>
            </a:endParaRPr>
          </a:p>
          <a:p>
            <a:pPr marL="342900" indent="-342900">
              <a:spcBef>
                <a:spcPct val="40000"/>
              </a:spcBef>
              <a:buClr>
                <a:srgbClr val="0066FF"/>
              </a:buClr>
              <a:buSzPct val="75000"/>
              <a:buFont typeface="Wingdings" pitchFamily="2" charset="2"/>
              <a:buChar char=""/>
              <a:tabLst>
                <a:tab pos="1595438" algn="l"/>
              </a:tabLst>
            </a:pPr>
            <a:r>
              <a:rPr lang="en-US" sz="2000">
                <a:solidFill>
                  <a:srgbClr val="0066FF"/>
                </a:solidFill>
              </a:rPr>
              <a:t>Level 2 Memory (256KB)</a:t>
            </a:r>
          </a:p>
          <a:p>
            <a:pPr marL="687388" lvl="1" indent="-230188">
              <a:spcBef>
                <a:spcPct val="20000"/>
              </a:spcBef>
              <a:buClr>
                <a:srgbClr val="0066FF"/>
              </a:buClr>
              <a:buSzPct val="75000"/>
              <a:buFont typeface="Wingdings" pitchFamily="2" charset="2"/>
              <a:buChar char=""/>
              <a:tabLst>
                <a:tab pos="1595438" algn="l"/>
              </a:tabLst>
            </a:pPr>
            <a:r>
              <a:rPr lang="en-US" sz="1800" b="0">
                <a:solidFill>
                  <a:srgbClr val="000000"/>
                </a:solidFill>
              </a:rPr>
              <a:t>RAM (prog or data)</a:t>
            </a:r>
          </a:p>
          <a:p>
            <a:pPr marL="687388" lvl="1" indent="-230188">
              <a:spcBef>
                <a:spcPct val="20000"/>
              </a:spcBef>
              <a:buClr>
                <a:srgbClr val="0066FF"/>
              </a:buClr>
              <a:buSzPct val="75000"/>
              <a:buFont typeface="Wingdings" pitchFamily="2" charset="2"/>
              <a:buChar char=""/>
              <a:tabLst>
                <a:tab pos="1595438" algn="l"/>
              </a:tabLst>
            </a:pPr>
            <a:r>
              <a:rPr lang="en-US" sz="1800" b="0">
                <a:solidFill>
                  <a:srgbClr val="000000"/>
                </a:solidFill>
              </a:rPr>
              <a:t>Up to 256KB can be cache</a:t>
            </a:r>
          </a:p>
        </p:txBody>
      </p:sp>
      <p:sp>
        <p:nvSpPr>
          <p:cNvPr id="1184772" name="Rectangle 4"/>
          <p:cNvSpPr>
            <a:spLocks noChangeArrowheads="1"/>
          </p:cNvSpPr>
          <p:nvPr/>
        </p:nvSpPr>
        <p:spPr bwMode="auto">
          <a:xfrm>
            <a:off x="927100" y="3581400"/>
            <a:ext cx="3765550" cy="3200400"/>
          </a:xfrm>
          <a:prstGeom prst="rect">
            <a:avLst/>
          </a:prstGeom>
          <a:solidFill>
            <a:schemeClr val="accent1"/>
          </a:solidFill>
          <a:ln w="28575">
            <a:solidFill>
              <a:schemeClr val="tx1"/>
            </a:solidFill>
            <a:miter lim="800000"/>
            <a:headEnd type="none" w="sm" len="sm"/>
            <a:tailEnd type="none" w="sm" len="sm"/>
          </a:ln>
          <a:effectLst/>
        </p:spPr>
        <p:txBody>
          <a:bodyPr wrap="none" anchor="ctr" anchorCtr="1"/>
          <a:lstStyle/>
          <a:p>
            <a:pPr>
              <a:defRPr/>
            </a:pPr>
            <a:endParaRPr lang="en-US">
              <a:solidFill>
                <a:srgbClr val="000000"/>
              </a:solidFill>
              <a:effectLst>
                <a:outerShdw blurRad="38100" dist="38100" dir="2700000" algn="tl">
                  <a:srgbClr val="FFFFFF"/>
                </a:outerShdw>
              </a:effectLst>
              <a:latin typeface="Arial Narrow" pitchFamily="34" charset="0"/>
            </a:endParaRPr>
          </a:p>
        </p:txBody>
      </p:sp>
      <p:sp>
        <p:nvSpPr>
          <p:cNvPr id="26629" name="Rectangle 5"/>
          <p:cNvSpPr>
            <a:spLocks noChangeArrowheads="1"/>
          </p:cNvSpPr>
          <p:nvPr/>
        </p:nvSpPr>
        <p:spPr bwMode="auto">
          <a:xfrm>
            <a:off x="2254250" y="4492625"/>
            <a:ext cx="1282700" cy="1450975"/>
          </a:xfrm>
          <a:prstGeom prst="rect">
            <a:avLst/>
          </a:prstGeom>
          <a:solidFill>
            <a:schemeClr val="hlink"/>
          </a:solidFill>
          <a:ln w="12700">
            <a:noFill/>
            <a:miter lim="800000"/>
            <a:headEnd type="none" w="sm" len="sm"/>
            <a:tailEnd type="none" w="sm" len="sm"/>
          </a:ln>
        </p:spPr>
        <p:txBody>
          <a:bodyPr wrap="none" lIns="0" tIns="0" rIns="0" bIns="0" anchor="ctr" anchorCtr="1"/>
          <a:lstStyle/>
          <a:p>
            <a:pPr algn="ctr">
              <a:spcBef>
                <a:spcPct val="40000"/>
              </a:spcBef>
            </a:pPr>
            <a:r>
              <a:rPr lang="en-US">
                <a:solidFill>
                  <a:srgbClr val="0066FF"/>
                </a:solidFill>
              </a:rPr>
              <a:t>L2 RAM</a:t>
            </a:r>
          </a:p>
          <a:p>
            <a:pPr algn="ctr">
              <a:spcBef>
                <a:spcPct val="40000"/>
              </a:spcBef>
            </a:pPr>
            <a:r>
              <a:rPr lang="en-US">
                <a:solidFill>
                  <a:srgbClr val="000000"/>
                </a:solidFill>
                <a:latin typeface="Arial Narrow" pitchFamily="34" charset="0"/>
              </a:rPr>
              <a:t>Prog/Data</a:t>
            </a:r>
          </a:p>
        </p:txBody>
      </p:sp>
      <p:sp>
        <p:nvSpPr>
          <p:cNvPr id="26630" name="Rectangle 6"/>
          <p:cNvSpPr>
            <a:spLocks noChangeArrowheads="1"/>
          </p:cNvSpPr>
          <p:nvPr/>
        </p:nvSpPr>
        <p:spPr bwMode="auto">
          <a:xfrm>
            <a:off x="1114425" y="4802188"/>
            <a:ext cx="1063625" cy="912812"/>
          </a:xfrm>
          <a:prstGeom prst="rect">
            <a:avLst/>
          </a:prstGeom>
          <a:solidFill>
            <a:schemeClr val="folHlink"/>
          </a:solidFill>
          <a:ln w="12700">
            <a:noFill/>
            <a:miter lim="800000"/>
            <a:headEnd type="none" w="sm" len="sm"/>
            <a:tailEnd type="none" w="sm" len="sm"/>
          </a:ln>
        </p:spPr>
        <p:txBody>
          <a:bodyPr wrap="none" lIns="0" tIns="0" rIns="0" bIns="0" anchor="ctr" anchorCtr="1"/>
          <a:lstStyle/>
          <a:p>
            <a:pPr algn="ctr">
              <a:lnSpc>
                <a:spcPct val="100000"/>
              </a:lnSpc>
              <a:spcBef>
                <a:spcPct val="0"/>
              </a:spcBef>
            </a:pPr>
            <a:r>
              <a:rPr lang="en-US">
                <a:solidFill>
                  <a:srgbClr val="000000"/>
                </a:solidFill>
              </a:rPr>
              <a:t>CPU</a:t>
            </a:r>
          </a:p>
        </p:txBody>
      </p:sp>
      <p:grpSp>
        <p:nvGrpSpPr>
          <p:cNvPr id="2" name="Group 8"/>
          <p:cNvGrpSpPr>
            <a:grpSpLocks/>
          </p:cNvGrpSpPr>
          <p:nvPr/>
        </p:nvGrpSpPr>
        <p:grpSpPr bwMode="auto">
          <a:xfrm>
            <a:off x="3549650" y="5307013"/>
            <a:ext cx="1403350" cy="1196975"/>
            <a:chOff x="1983" y="3216"/>
            <a:chExt cx="773" cy="754"/>
          </a:xfrm>
        </p:grpSpPr>
        <p:sp>
          <p:nvSpPr>
            <p:cNvPr id="1184777" name="Line 9"/>
            <p:cNvSpPr>
              <a:spLocks noChangeShapeType="1"/>
            </p:cNvSpPr>
            <p:nvPr/>
          </p:nvSpPr>
          <p:spPr bwMode="auto">
            <a:xfrm>
              <a:off x="1983" y="3369"/>
              <a:ext cx="773" cy="0"/>
            </a:xfrm>
            <a:prstGeom prst="line">
              <a:avLst/>
            </a:prstGeom>
            <a:noFill/>
            <a:ln w="28575">
              <a:solidFill>
                <a:schemeClr val="tx2"/>
              </a:solidFill>
              <a:round/>
              <a:headEnd type="triangle" w="med" len="sm"/>
              <a:tailEnd type="triangle" w="med"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26676" name="Rectangle 10"/>
            <p:cNvSpPr>
              <a:spLocks noChangeArrowheads="1"/>
            </p:cNvSpPr>
            <p:nvPr/>
          </p:nvSpPr>
          <p:spPr bwMode="auto">
            <a:xfrm>
              <a:off x="2105" y="3216"/>
              <a:ext cx="444" cy="305"/>
            </a:xfrm>
            <a:prstGeom prst="rect">
              <a:avLst/>
            </a:prstGeom>
            <a:solidFill>
              <a:schemeClr val="accent2"/>
            </a:solidFill>
            <a:ln w="12700">
              <a:noFill/>
              <a:miter lim="800000"/>
              <a:headEnd type="none" w="sm" len="sm"/>
              <a:tailEnd type="none" w="sm" len="sm"/>
            </a:ln>
          </p:spPr>
          <p:txBody>
            <a:bodyPr wrap="none" lIns="0" tIns="0" rIns="0" bIns="0" anchor="ctr" anchorCtr="1"/>
            <a:lstStyle/>
            <a:p>
              <a:pPr algn="ctr">
                <a:spcBef>
                  <a:spcPct val="10000"/>
                </a:spcBef>
              </a:pPr>
              <a:r>
                <a:rPr lang="en-US">
                  <a:solidFill>
                    <a:srgbClr val="000000"/>
                  </a:solidFill>
                  <a:latin typeface="Arial Narrow" pitchFamily="34" charset="0"/>
                </a:rPr>
                <a:t>EMIF</a:t>
              </a:r>
              <a:r>
                <a:rPr lang="en-US" baseline="-25000">
                  <a:solidFill>
                    <a:srgbClr val="000000"/>
                  </a:solidFill>
                  <a:latin typeface="Arial Narrow" pitchFamily="34" charset="0"/>
                </a:rPr>
                <a:t>A</a:t>
              </a:r>
            </a:p>
          </p:txBody>
        </p:sp>
        <p:sp>
          <p:nvSpPr>
            <p:cNvPr id="26677" name="Rectangle 10"/>
            <p:cNvSpPr>
              <a:spLocks noChangeArrowheads="1"/>
            </p:cNvSpPr>
            <p:nvPr/>
          </p:nvSpPr>
          <p:spPr bwMode="auto">
            <a:xfrm>
              <a:off x="2105" y="3665"/>
              <a:ext cx="444" cy="305"/>
            </a:xfrm>
            <a:prstGeom prst="rect">
              <a:avLst/>
            </a:prstGeom>
            <a:solidFill>
              <a:schemeClr val="accent2"/>
            </a:solidFill>
            <a:ln w="12700">
              <a:noFill/>
              <a:miter lim="800000"/>
              <a:headEnd type="none" w="sm" len="sm"/>
              <a:tailEnd type="none" w="sm" len="sm"/>
            </a:ln>
          </p:spPr>
          <p:txBody>
            <a:bodyPr wrap="none" lIns="0" tIns="0" rIns="0" bIns="0" anchor="ctr" anchorCtr="1"/>
            <a:lstStyle/>
            <a:p>
              <a:pPr algn="ctr">
                <a:spcBef>
                  <a:spcPct val="10000"/>
                </a:spcBef>
              </a:pPr>
              <a:r>
                <a:rPr lang="en-US">
                  <a:solidFill>
                    <a:srgbClr val="000000"/>
                  </a:solidFill>
                  <a:latin typeface="Arial Narrow" pitchFamily="34" charset="0"/>
                </a:rPr>
                <a:t>L3</a:t>
              </a:r>
              <a:endParaRPr lang="en-US" baseline="-25000">
                <a:solidFill>
                  <a:srgbClr val="000000"/>
                </a:solidFill>
                <a:latin typeface="Arial Narrow" pitchFamily="34" charset="0"/>
              </a:endParaRPr>
            </a:p>
          </p:txBody>
        </p:sp>
      </p:grpSp>
      <p:grpSp>
        <p:nvGrpSpPr>
          <p:cNvPr id="3" name="Group 11"/>
          <p:cNvGrpSpPr>
            <a:grpSpLocks/>
          </p:cNvGrpSpPr>
          <p:nvPr/>
        </p:nvGrpSpPr>
        <p:grpSpPr bwMode="auto">
          <a:xfrm>
            <a:off x="3549650" y="4621213"/>
            <a:ext cx="1403350" cy="484187"/>
            <a:chOff x="1983" y="2719"/>
            <a:chExt cx="773" cy="305"/>
          </a:xfrm>
        </p:grpSpPr>
        <p:sp>
          <p:nvSpPr>
            <p:cNvPr id="1184780" name="Line 12"/>
            <p:cNvSpPr>
              <a:spLocks noChangeShapeType="1"/>
            </p:cNvSpPr>
            <p:nvPr/>
          </p:nvSpPr>
          <p:spPr bwMode="auto">
            <a:xfrm>
              <a:off x="2549" y="2872"/>
              <a:ext cx="207" cy="0"/>
            </a:xfrm>
            <a:prstGeom prst="line">
              <a:avLst/>
            </a:prstGeom>
            <a:noFill/>
            <a:ln w="28575">
              <a:solidFill>
                <a:schemeClr val="tx2"/>
              </a:solidFill>
              <a:round/>
              <a:headEnd type="none" w="med" len="sm"/>
              <a:tailEnd type="triangl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26673" name="Rectangle 13"/>
            <p:cNvSpPr>
              <a:spLocks noChangeArrowheads="1"/>
            </p:cNvSpPr>
            <p:nvPr/>
          </p:nvSpPr>
          <p:spPr bwMode="auto">
            <a:xfrm>
              <a:off x="2105" y="2719"/>
              <a:ext cx="444" cy="305"/>
            </a:xfrm>
            <a:prstGeom prst="rect">
              <a:avLst/>
            </a:prstGeom>
            <a:solidFill>
              <a:schemeClr val="accent2">
                <a:alpha val="50195"/>
              </a:schemeClr>
            </a:solidFill>
            <a:ln w="12700">
              <a:noFill/>
              <a:miter lim="800000"/>
              <a:headEnd type="none" w="sm" len="sm"/>
              <a:tailEnd type="none" w="sm" len="sm"/>
            </a:ln>
          </p:spPr>
          <p:txBody>
            <a:bodyPr wrap="none" lIns="0" tIns="0" rIns="0" bIns="0" anchor="ctr" anchorCtr="1"/>
            <a:lstStyle/>
            <a:p>
              <a:pPr algn="ctr">
                <a:spcBef>
                  <a:spcPct val="10000"/>
                </a:spcBef>
              </a:pPr>
              <a:r>
                <a:rPr lang="en-US">
                  <a:solidFill>
                    <a:srgbClr val="000000"/>
                  </a:solidFill>
                  <a:latin typeface="Arial Narrow" pitchFamily="34" charset="0"/>
                </a:rPr>
                <a:t>DDR2</a:t>
              </a:r>
              <a:endParaRPr lang="en-US" baseline="-25000">
                <a:solidFill>
                  <a:srgbClr val="000000"/>
                </a:solidFill>
                <a:latin typeface="Arial Narrow" pitchFamily="34" charset="0"/>
              </a:endParaRPr>
            </a:p>
          </p:txBody>
        </p:sp>
        <p:sp>
          <p:nvSpPr>
            <p:cNvPr id="1184782" name="Line 14"/>
            <p:cNvSpPr>
              <a:spLocks noChangeShapeType="1"/>
            </p:cNvSpPr>
            <p:nvPr/>
          </p:nvSpPr>
          <p:spPr bwMode="auto">
            <a:xfrm>
              <a:off x="1983" y="2872"/>
              <a:ext cx="122" cy="0"/>
            </a:xfrm>
            <a:prstGeom prst="line">
              <a:avLst/>
            </a:prstGeom>
            <a:noFill/>
            <a:ln w="28575">
              <a:solidFill>
                <a:schemeClr val="tx2"/>
              </a:solidFill>
              <a:round/>
              <a:headEnd type="triangle" w="sm" len="sm"/>
              <a:tailEnd type="none" w="med"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grpSp>
      <p:sp>
        <p:nvSpPr>
          <p:cNvPr id="26633" name="Rectangle 15"/>
          <p:cNvSpPr>
            <a:spLocks noChangeArrowheads="1"/>
          </p:cNvSpPr>
          <p:nvPr/>
        </p:nvSpPr>
        <p:spPr bwMode="auto">
          <a:xfrm>
            <a:off x="1143000" y="3770313"/>
            <a:ext cx="1009650" cy="725487"/>
          </a:xfrm>
          <a:prstGeom prst="rect">
            <a:avLst/>
          </a:prstGeom>
          <a:solidFill>
            <a:schemeClr val="hlink">
              <a:alpha val="50195"/>
            </a:schemeClr>
          </a:solidFill>
          <a:ln w="12700">
            <a:noFill/>
            <a:miter lim="800000"/>
            <a:headEnd type="none" w="sm" len="sm"/>
            <a:tailEnd type="none" w="sm" len="sm"/>
          </a:ln>
        </p:spPr>
        <p:txBody>
          <a:bodyPr wrap="none" lIns="0" tIns="0" rIns="0" bIns="0" anchor="ctr" anchorCtr="1"/>
          <a:lstStyle/>
          <a:p>
            <a:pPr algn="ctr">
              <a:spcBef>
                <a:spcPct val="10000"/>
              </a:spcBef>
            </a:pPr>
            <a:r>
              <a:rPr lang="en-US" sz="2200">
                <a:solidFill>
                  <a:srgbClr val="000000"/>
                </a:solidFill>
                <a:latin typeface="Arial Narrow" pitchFamily="34" charset="0"/>
              </a:rPr>
              <a:t>L1P</a:t>
            </a:r>
          </a:p>
        </p:txBody>
      </p:sp>
      <p:sp>
        <p:nvSpPr>
          <p:cNvPr id="26634" name="Rectangle 16"/>
          <p:cNvSpPr>
            <a:spLocks noChangeArrowheads="1"/>
          </p:cNvSpPr>
          <p:nvPr/>
        </p:nvSpPr>
        <p:spPr bwMode="auto">
          <a:xfrm>
            <a:off x="1143000" y="5943600"/>
            <a:ext cx="1009650" cy="685800"/>
          </a:xfrm>
          <a:prstGeom prst="rect">
            <a:avLst/>
          </a:prstGeom>
          <a:solidFill>
            <a:schemeClr val="hlink">
              <a:alpha val="50195"/>
            </a:schemeClr>
          </a:solidFill>
          <a:ln w="12700">
            <a:noFill/>
            <a:miter lim="800000"/>
            <a:headEnd type="none" w="sm" len="sm"/>
            <a:tailEnd type="none" w="sm" len="sm"/>
          </a:ln>
        </p:spPr>
        <p:txBody>
          <a:bodyPr wrap="none" lIns="0" tIns="0" rIns="0" bIns="0" anchor="ctr" anchorCtr="1"/>
          <a:lstStyle/>
          <a:p>
            <a:pPr algn="ctr">
              <a:spcBef>
                <a:spcPct val="10000"/>
              </a:spcBef>
            </a:pPr>
            <a:r>
              <a:rPr lang="en-US" sz="2200">
                <a:solidFill>
                  <a:srgbClr val="000000"/>
                </a:solidFill>
                <a:latin typeface="Arial Narrow" pitchFamily="34" charset="0"/>
              </a:rPr>
              <a:t>L1D</a:t>
            </a:r>
          </a:p>
        </p:txBody>
      </p:sp>
      <p:cxnSp>
        <p:nvCxnSpPr>
          <p:cNvPr id="26635" name="AutoShape 17"/>
          <p:cNvCxnSpPr>
            <a:cxnSpLocks noChangeShapeType="1"/>
            <a:stCxn id="26629" idx="0"/>
            <a:endCxn id="26633" idx="3"/>
          </p:cNvCxnSpPr>
          <p:nvPr/>
        </p:nvCxnSpPr>
        <p:spPr bwMode="auto">
          <a:xfrm rot="5400000" flipH="1">
            <a:off x="2344737" y="3941763"/>
            <a:ext cx="358775" cy="742950"/>
          </a:xfrm>
          <a:prstGeom prst="bentConnector2">
            <a:avLst/>
          </a:prstGeom>
          <a:noFill/>
          <a:ln w="12700">
            <a:solidFill>
              <a:schemeClr val="tx1"/>
            </a:solidFill>
            <a:miter lim="800000"/>
            <a:headEnd type="none" w="sm" len="sm"/>
            <a:tailEnd type="triangle" w="med" len="med"/>
          </a:ln>
        </p:spPr>
      </p:cxnSp>
      <p:cxnSp>
        <p:nvCxnSpPr>
          <p:cNvPr id="26636" name="AutoShape 18"/>
          <p:cNvCxnSpPr>
            <a:cxnSpLocks noChangeShapeType="1"/>
            <a:stCxn id="26633" idx="2"/>
            <a:endCxn id="26630" idx="0"/>
          </p:cNvCxnSpPr>
          <p:nvPr/>
        </p:nvCxnSpPr>
        <p:spPr bwMode="auto">
          <a:xfrm rot="5400000">
            <a:off x="1493838" y="4648200"/>
            <a:ext cx="306388" cy="1587"/>
          </a:xfrm>
          <a:prstGeom prst="bentConnector3">
            <a:avLst>
              <a:gd name="adj1" fmla="val 49741"/>
            </a:avLst>
          </a:prstGeom>
          <a:noFill/>
          <a:ln w="12700">
            <a:solidFill>
              <a:schemeClr val="tx1"/>
            </a:solidFill>
            <a:miter lim="800000"/>
            <a:headEnd type="none" w="sm" len="sm"/>
            <a:tailEnd type="triangle" w="med" len="med"/>
          </a:ln>
        </p:spPr>
      </p:cxnSp>
      <p:cxnSp>
        <p:nvCxnSpPr>
          <p:cNvPr id="26637" name="AutoShape 19"/>
          <p:cNvCxnSpPr>
            <a:cxnSpLocks noChangeShapeType="1"/>
            <a:stCxn id="26634" idx="0"/>
            <a:endCxn id="26630" idx="2"/>
          </p:cNvCxnSpPr>
          <p:nvPr/>
        </p:nvCxnSpPr>
        <p:spPr bwMode="auto">
          <a:xfrm flipH="1" flipV="1">
            <a:off x="1646238" y="5715000"/>
            <a:ext cx="1587" cy="228600"/>
          </a:xfrm>
          <a:prstGeom prst="straightConnector1">
            <a:avLst/>
          </a:prstGeom>
          <a:noFill/>
          <a:ln w="12700">
            <a:solidFill>
              <a:schemeClr val="tx1"/>
            </a:solidFill>
            <a:round/>
            <a:headEnd type="triangle" w="med" len="med"/>
            <a:tailEnd type="triangle" w="med" len="med"/>
          </a:ln>
        </p:spPr>
      </p:cxnSp>
      <p:cxnSp>
        <p:nvCxnSpPr>
          <p:cNvPr id="26638" name="AutoShape 20"/>
          <p:cNvCxnSpPr>
            <a:cxnSpLocks noChangeShapeType="1"/>
            <a:stCxn id="26629" idx="2"/>
            <a:endCxn id="26634" idx="3"/>
          </p:cNvCxnSpPr>
          <p:nvPr/>
        </p:nvCxnSpPr>
        <p:spPr bwMode="auto">
          <a:xfrm rot="5400000">
            <a:off x="2352675" y="5743575"/>
            <a:ext cx="342900" cy="742950"/>
          </a:xfrm>
          <a:prstGeom prst="bentConnector2">
            <a:avLst/>
          </a:prstGeom>
          <a:noFill/>
          <a:ln w="12700">
            <a:solidFill>
              <a:schemeClr val="tx1"/>
            </a:solidFill>
            <a:miter lim="800000"/>
            <a:headEnd type="triangle" w="med" len="med"/>
            <a:tailEnd type="triangle" w="med" len="med"/>
          </a:ln>
        </p:spPr>
      </p:cxnSp>
      <p:sp>
        <p:nvSpPr>
          <p:cNvPr id="26639" name="Text Box 33"/>
          <p:cNvSpPr txBox="1">
            <a:spLocks noChangeArrowheads="1"/>
          </p:cNvSpPr>
          <p:nvPr/>
        </p:nvSpPr>
        <p:spPr bwMode="auto">
          <a:xfrm>
            <a:off x="228600" y="2781300"/>
            <a:ext cx="4419600" cy="615950"/>
          </a:xfrm>
          <a:prstGeom prst="rect">
            <a:avLst/>
          </a:prstGeom>
          <a:noFill/>
          <a:ln w="12700">
            <a:noFill/>
            <a:miter lim="800000"/>
            <a:headEnd type="none" w="sm" len="sm"/>
            <a:tailEnd type="none" w="sm" len="sm"/>
          </a:ln>
        </p:spPr>
        <p:txBody>
          <a:bodyPr lIns="92075" tIns="46038" rIns="0" bIns="46038">
            <a:spAutoFit/>
          </a:bodyPr>
          <a:lstStyle/>
          <a:p>
            <a:pPr marL="342900" indent="-342900">
              <a:spcBef>
                <a:spcPct val="40000"/>
              </a:spcBef>
              <a:buClr>
                <a:srgbClr val="0066FF"/>
              </a:buClr>
              <a:buSzPct val="75000"/>
              <a:buFont typeface="Wingdings" pitchFamily="2" charset="2"/>
              <a:buChar char=""/>
              <a:tabLst>
                <a:tab pos="1595438" algn="l"/>
              </a:tabLst>
            </a:pPr>
            <a:r>
              <a:rPr lang="en-US" sz="2000">
                <a:solidFill>
                  <a:srgbClr val="0066FF"/>
                </a:solidFill>
              </a:rPr>
              <a:t>Level 3 Memory (128KB)</a:t>
            </a:r>
          </a:p>
          <a:p>
            <a:pPr marL="687388" lvl="1" indent="-230188">
              <a:spcBef>
                <a:spcPct val="20000"/>
              </a:spcBef>
              <a:buClr>
                <a:srgbClr val="0066FF"/>
              </a:buClr>
              <a:buSzPct val="75000"/>
              <a:buFont typeface="Wingdings" pitchFamily="2" charset="2"/>
              <a:buChar char=""/>
              <a:tabLst>
                <a:tab pos="1595438" algn="l"/>
              </a:tabLst>
            </a:pPr>
            <a:r>
              <a:rPr lang="en-US" sz="1800" b="0">
                <a:solidFill>
                  <a:srgbClr val="000000"/>
                </a:solidFill>
              </a:rPr>
              <a:t>Shared RAM (no cache)</a:t>
            </a:r>
            <a:endParaRPr lang="en-US" sz="1800" b="0">
              <a:solidFill>
                <a:srgbClr val="000000"/>
              </a:solidFill>
              <a:latin typeface="Arial Narrow" pitchFamily="34" charset="0"/>
            </a:endParaRPr>
          </a:p>
        </p:txBody>
      </p:sp>
      <p:sp>
        <p:nvSpPr>
          <p:cNvPr id="26641" name="Rectangle 21"/>
          <p:cNvSpPr>
            <a:spLocks noChangeArrowheads="1"/>
          </p:cNvSpPr>
          <p:nvPr/>
        </p:nvSpPr>
        <p:spPr bwMode="auto">
          <a:xfrm>
            <a:off x="5245100" y="654050"/>
            <a:ext cx="1284288" cy="287338"/>
          </a:xfrm>
          <a:prstGeom prst="rect">
            <a:avLst/>
          </a:prstGeom>
          <a:noFill/>
          <a:ln w="9525">
            <a:noFill/>
            <a:miter lim="800000"/>
            <a:headEnd/>
            <a:tailEnd/>
          </a:ln>
        </p:spPr>
        <p:txBody>
          <a:bodyPr wrap="none" lIns="92075" tIns="46038" rIns="92075" bIns="46038">
            <a:spAutoFit/>
          </a:bodyPr>
          <a:lstStyle/>
          <a:p>
            <a:pPr algn="r"/>
            <a:r>
              <a:rPr lang="en-US" sz="1600">
                <a:solidFill>
                  <a:srgbClr val="000000"/>
                </a:solidFill>
                <a:latin typeface="Courier New" pitchFamily="49" charset="0"/>
              </a:rPr>
              <a:t>1170_0000</a:t>
            </a:r>
          </a:p>
        </p:txBody>
      </p:sp>
      <p:sp>
        <p:nvSpPr>
          <p:cNvPr id="34" name="Rectangle 22"/>
          <p:cNvSpPr>
            <a:spLocks noChangeArrowheads="1"/>
          </p:cNvSpPr>
          <p:nvPr/>
        </p:nvSpPr>
        <p:spPr bwMode="auto">
          <a:xfrm>
            <a:off x="6584950" y="609600"/>
            <a:ext cx="2406650" cy="5791200"/>
          </a:xfrm>
          <a:prstGeom prst="rect">
            <a:avLst/>
          </a:prstGeom>
          <a:solidFill>
            <a:schemeClr val="accent1"/>
          </a:solidFill>
          <a:ln w="28575">
            <a:solidFill>
              <a:schemeClr val="tx1"/>
            </a:solidFill>
            <a:miter lim="800000"/>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26643" name="Rectangle 23"/>
          <p:cNvSpPr>
            <a:spLocks noChangeArrowheads="1"/>
          </p:cNvSpPr>
          <p:nvPr/>
        </p:nvSpPr>
        <p:spPr bwMode="auto">
          <a:xfrm>
            <a:off x="6642100" y="698500"/>
            <a:ext cx="2325688" cy="292100"/>
          </a:xfrm>
          <a:prstGeom prst="rect">
            <a:avLst/>
          </a:prstGeom>
          <a:solidFill>
            <a:schemeClr val="hlink">
              <a:alpha val="50195"/>
            </a:schemeClr>
          </a:solidFill>
          <a:ln w="12700">
            <a:noFill/>
            <a:miter lim="800000"/>
            <a:headEnd/>
            <a:tailEnd/>
          </a:ln>
        </p:spPr>
        <p:txBody>
          <a:bodyPr wrap="none" lIns="92075" tIns="46038" rIns="92075" bIns="46038" anchor="ctr"/>
          <a:lstStyle/>
          <a:p>
            <a:pPr algn="r">
              <a:lnSpc>
                <a:spcPct val="90000"/>
              </a:lnSpc>
              <a:spcBef>
                <a:spcPct val="0"/>
              </a:spcBef>
            </a:pPr>
            <a:r>
              <a:rPr lang="en-US" sz="1800">
                <a:solidFill>
                  <a:srgbClr val="000000"/>
                </a:solidFill>
              </a:rPr>
              <a:t>L2 ROM</a:t>
            </a:r>
          </a:p>
        </p:txBody>
      </p:sp>
      <p:sp>
        <p:nvSpPr>
          <p:cNvPr id="26644" name="Rectangle 24"/>
          <p:cNvSpPr>
            <a:spLocks noChangeArrowheads="1"/>
          </p:cNvSpPr>
          <p:nvPr/>
        </p:nvSpPr>
        <p:spPr bwMode="auto">
          <a:xfrm>
            <a:off x="6642100" y="3854450"/>
            <a:ext cx="2292350" cy="361950"/>
          </a:xfrm>
          <a:prstGeom prst="rect">
            <a:avLst/>
          </a:prstGeom>
          <a:solidFill>
            <a:schemeClr val="accent2"/>
          </a:solidFill>
          <a:ln w="12700">
            <a:noFill/>
            <a:miter lim="800000"/>
            <a:headEnd/>
            <a:tailEnd/>
          </a:ln>
        </p:spPr>
        <p:txBody>
          <a:bodyPr wrap="none" lIns="92075" tIns="46038" rIns="92075" bIns="46038" anchor="ctr"/>
          <a:lstStyle/>
          <a:p>
            <a:pPr algn="r">
              <a:lnSpc>
                <a:spcPct val="100000"/>
              </a:lnSpc>
              <a:spcBef>
                <a:spcPct val="0"/>
              </a:spcBef>
            </a:pPr>
            <a:r>
              <a:rPr lang="en-US" sz="2000">
                <a:solidFill>
                  <a:srgbClr val="000000"/>
                </a:solidFill>
              </a:rPr>
              <a:t>EMIFA (</a:t>
            </a:r>
            <a:r>
              <a:rPr lang="en-US" sz="2000">
                <a:solidFill>
                  <a:srgbClr val="000000"/>
                </a:solidFill>
                <a:latin typeface="Arial Overbar" pitchFamily="34" charset="0"/>
              </a:rPr>
              <a:t>CS4</a:t>
            </a:r>
            <a:r>
              <a:rPr lang="en-US" sz="2000">
                <a:solidFill>
                  <a:srgbClr val="000000"/>
                </a:solidFill>
              </a:rPr>
              <a:t>)</a:t>
            </a:r>
          </a:p>
        </p:txBody>
      </p:sp>
      <p:sp>
        <p:nvSpPr>
          <p:cNvPr id="26645" name="Rectangle 25"/>
          <p:cNvSpPr>
            <a:spLocks noChangeArrowheads="1"/>
          </p:cNvSpPr>
          <p:nvPr/>
        </p:nvSpPr>
        <p:spPr bwMode="auto">
          <a:xfrm>
            <a:off x="6642100" y="4279900"/>
            <a:ext cx="2292350" cy="336550"/>
          </a:xfrm>
          <a:prstGeom prst="rect">
            <a:avLst/>
          </a:prstGeom>
          <a:solidFill>
            <a:schemeClr val="accent2"/>
          </a:solidFill>
          <a:ln w="12700">
            <a:noFill/>
            <a:miter lim="800000"/>
            <a:headEnd/>
            <a:tailEnd/>
          </a:ln>
        </p:spPr>
        <p:txBody>
          <a:bodyPr wrap="none" lIns="92075" tIns="46038" rIns="92075" bIns="46038" anchor="ctr"/>
          <a:lstStyle/>
          <a:p>
            <a:pPr algn="r">
              <a:lnSpc>
                <a:spcPct val="100000"/>
              </a:lnSpc>
              <a:spcBef>
                <a:spcPct val="0"/>
              </a:spcBef>
            </a:pPr>
            <a:r>
              <a:rPr lang="en-US" sz="2000">
                <a:solidFill>
                  <a:srgbClr val="000000"/>
                </a:solidFill>
              </a:rPr>
              <a:t>EMIFA (</a:t>
            </a:r>
            <a:r>
              <a:rPr lang="en-US" sz="2000">
                <a:solidFill>
                  <a:srgbClr val="000000"/>
                </a:solidFill>
                <a:latin typeface="Arial Overbar" pitchFamily="34" charset="0"/>
              </a:rPr>
              <a:t>CS5</a:t>
            </a:r>
            <a:r>
              <a:rPr lang="en-US" sz="2000">
                <a:solidFill>
                  <a:srgbClr val="000000"/>
                </a:solidFill>
              </a:rPr>
              <a:t>)</a:t>
            </a:r>
          </a:p>
        </p:txBody>
      </p:sp>
      <p:sp>
        <p:nvSpPr>
          <p:cNvPr id="26646" name="Rectangle 26"/>
          <p:cNvSpPr>
            <a:spLocks noChangeArrowheads="1"/>
          </p:cNvSpPr>
          <p:nvPr/>
        </p:nvSpPr>
        <p:spPr bwMode="auto">
          <a:xfrm>
            <a:off x="5245100" y="3810000"/>
            <a:ext cx="1284288" cy="287338"/>
          </a:xfrm>
          <a:prstGeom prst="rect">
            <a:avLst/>
          </a:prstGeom>
          <a:noFill/>
          <a:ln w="9525">
            <a:noFill/>
            <a:miter lim="800000"/>
            <a:headEnd/>
            <a:tailEnd/>
          </a:ln>
        </p:spPr>
        <p:txBody>
          <a:bodyPr wrap="none" lIns="92075" tIns="46038" rIns="92075" bIns="46038">
            <a:spAutoFit/>
          </a:bodyPr>
          <a:lstStyle/>
          <a:p>
            <a:pPr algn="r"/>
            <a:r>
              <a:rPr lang="en-US" sz="1600">
                <a:solidFill>
                  <a:srgbClr val="000000"/>
                </a:solidFill>
                <a:latin typeface="Courier New" pitchFamily="49" charset="0"/>
              </a:rPr>
              <a:t>6400_0000</a:t>
            </a:r>
          </a:p>
        </p:txBody>
      </p:sp>
      <p:sp>
        <p:nvSpPr>
          <p:cNvPr id="26647" name="Rectangle 27"/>
          <p:cNvSpPr>
            <a:spLocks noChangeArrowheads="1"/>
          </p:cNvSpPr>
          <p:nvPr/>
        </p:nvSpPr>
        <p:spPr bwMode="auto">
          <a:xfrm>
            <a:off x="5245100" y="4243388"/>
            <a:ext cx="1284288" cy="287337"/>
          </a:xfrm>
          <a:prstGeom prst="rect">
            <a:avLst/>
          </a:prstGeom>
          <a:noFill/>
          <a:ln w="9525">
            <a:noFill/>
            <a:miter lim="800000"/>
            <a:headEnd/>
            <a:tailEnd/>
          </a:ln>
        </p:spPr>
        <p:txBody>
          <a:bodyPr wrap="none" lIns="92075" tIns="46038" rIns="92075" bIns="46038">
            <a:spAutoFit/>
          </a:bodyPr>
          <a:lstStyle/>
          <a:p>
            <a:pPr algn="r"/>
            <a:r>
              <a:rPr lang="en-US" sz="1600">
                <a:solidFill>
                  <a:srgbClr val="000000"/>
                </a:solidFill>
                <a:latin typeface="Courier New" pitchFamily="49" charset="0"/>
              </a:rPr>
              <a:t>6600_0000</a:t>
            </a:r>
          </a:p>
        </p:txBody>
      </p:sp>
      <p:sp>
        <p:nvSpPr>
          <p:cNvPr id="26648" name="Rectangle 28"/>
          <p:cNvSpPr>
            <a:spLocks noChangeArrowheads="1"/>
          </p:cNvSpPr>
          <p:nvPr/>
        </p:nvSpPr>
        <p:spPr bwMode="auto">
          <a:xfrm>
            <a:off x="5245100" y="6189663"/>
            <a:ext cx="1284288" cy="287337"/>
          </a:xfrm>
          <a:prstGeom prst="rect">
            <a:avLst/>
          </a:prstGeom>
          <a:noFill/>
          <a:ln w="9525">
            <a:noFill/>
            <a:miter lim="800000"/>
            <a:headEnd/>
            <a:tailEnd/>
          </a:ln>
        </p:spPr>
        <p:txBody>
          <a:bodyPr wrap="none" lIns="92075" tIns="46038" rIns="92075" bIns="46038">
            <a:spAutoFit/>
          </a:bodyPr>
          <a:lstStyle/>
          <a:p>
            <a:pPr algn="r"/>
            <a:r>
              <a:rPr lang="en-US" sz="1600">
                <a:solidFill>
                  <a:srgbClr val="000000"/>
                </a:solidFill>
                <a:latin typeface="Courier New" pitchFamily="49" charset="0"/>
              </a:rPr>
              <a:t>FFFF_FFFF</a:t>
            </a:r>
          </a:p>
        </p:txBody>
      </p:sp>
      <p:sp>
        <p:nvSpPr>
          <p:cNvPr id="26649" name="Rectangle 29"/>
          <p:cNvSpPr>
            <a:spLocks noChangeArrowheads="1"/>
          </p:cNvSpPr>
          <p:nvPr/>
        </p:nvSpPr>
        <p:spPr bwMode="auto">
          <a:xfrm>
            <a:off x="6642100" y="3003550"/>
            <a:ext cx="2292350" cy="349250"/>
          </a:xfrm>
          <a:prstGeom prst="rect">
            <a:avLst/>
          </a:prstGeom>
          <a:solidFill>
            <a:schemeClr val="accent2"/>
          </a:solidFill>
          <a:ln w="12700">
            <a:noFill/>
            <a:miter lim="800000"/>
            <a:headEnd/>
            <a:tailEnd/>
          </a:ln>
        </p:spPr>
        <p:txBody>
          <a:bodyPr wrap="none" lIns="92075" tIns="46038" rIns="92075" bIns="46038" anchor="ctr"/>
          <a:lstStyle/>
          <a:p>
            <a:pPr algn="r">
              <a:lnSpc>
                <a:spcPct val="100000"/>
              </a:lnSpc>
              <a:spcBef>
                <a:spcPct val="0"/>
              </a:spcBef>
            </a:pPr>
            <a:r>
              <a:rPr lang="en-US" sz="2000">
                <a:solidFill>
                  <a:srgbClr val="000000"/>
                </a:solidFill>
              </a:rPr>
              <a:t>EMIFA (</a:t>
            </a:r>
            <a:r>
              <a:rPr lang="en-US" sz="2000">
                <a:solidFill>
                  <a:srgbClr val="000000"/>
                </a:solidFill>
                <a:latin typeface="Arial Overbar" pitchFamily="34" charset="0"/>
              </a:rPr>
              <a:t>CS2</a:t>
            </a:r>
            <a:r>
              <a:rPr lang="en-US" sz="2000">
                <a:solidFill>
                  <a:srgbClr val="000000"/>
                </a:solidFill>
              </a:rPr>
              <a:t>)</a:t>
            </a:r>
          </a:p>
        </p:txBody>
      </p:sp>
      <p:sp>
        <p:nvSpPr>
          <p:cNvPr id="26650" name="Rectangle 30"/>
          <p:cNvSpPr>
            <a:spLocks noChangeArrowheads="1"/>
          </p:cNvSpPr>
          <p:nvPr/>
        </p:nvSpPr>
        <p:spPr bwMode="auto">
          <a:xfrm>
            <a:off x="6642100" y="3413125"/>
            <a:ext cx="2292350" cy="374650"/>
          </a:xfrm>
          <a:prstGeom prst="rect">
            <a:avLst/>
          </a:prstGeom>
          <a:solidFill>
            <a:schemeClr val="accent2"/>
          </a:solidFill>
          <a:ln w="12700">
            <a:noFill/>
            <a:miter lim="800000"/>
            <a:headEnd/>
            <a:tailEnd/>
          </a:ln>
        </p:spPr>
        <p:txBody>
          <a:bodyPr wrap="none" lIns="92075" tIns="46038" rIns="92075" bIns="46038" anchor="ctr"/>
          <a:lstStyle/>
          <a:p>
            <a:pPr algn="r">
              <a:lnSpc>
                <a:spcPct val="100000"/>
              </a:lnSpc>
              <a:spcBef>
                <a:spcPct val="0"/>
              </a:spcBef>
            </a:pPr>
            <a:r>
              <a:rPr lang="en-US" sz="2000">
                <a:solidFill>
                  <a:srgbClr val="000000"/>
                </a:solidFill>
              </a:rPr>
              <a:t>EMIFA (</a:t>
            </a:r>
            <a:r>
              <a:rPr lang="en-US" sz="2000">
                <a:solidFill>
                  <a:srgbClr val="000000"/>
                </a:solidFill>
                <a:latin typeface="Arial Overbar" pitchFamily="34" charset="0"/>
              </a:rPr>
              <a:t>CS3</a:t>
            </a:r>
            <a:r>
              <a:rPr lang="en-US" sz="2000">
                <a:solidFill>
                  <a:srgbClr val="000000"/>
                </a:solidFill>
              </a:rPr>
              <a:t>)</a:t>
            </a:r>
          </a:p>
        </p:txBody>
      </p:sp>
      <p:sp>
        <p:nvSpPr>
          <p:cNvPr id="26651" name="Rectangle 31"/>
          <p:cNvSpPr>
            <a:spLocks noChangeArrowheads="1"/>
          </p:cNvSpPr>
          <p:nvPr/>
        </p:nvSpPr>
        <p:spPr bwMode="auto">
          <a:xfrm>
            <a:off x="5245100" y="2971800"/>
            <a:ext cx="1284288" cy="287338"/>
          </a:xfrm>
          <a:prstGeom prst="rect">
            <a:avLst/>
          </a:prstGeom>
          <a:noFill/>
          <a:ln w="9525">
            <a:noFill/>
            <a:miter lim="800000"/>
            <a:headEnd/>
            <a:tailEnd/>
          </a:ln>
        </p:spPr>
        <p:txBody>
          <a:bodyPr wrap="none" lIns="92075" tIns="46038" rIns="92075" bIns="46038">
            <a:spAutoFit/>
          </a:bodyPr>
          <a:lstStyle/>
          <a:p>
            <a:pPr algn="r"/>
            <a:r>
              <a:rPr lang="en-US" sz="1600">
                <a:solidFill>
                  <a:srgbClr val="000000"/>
                </a:solidFill>
                <a:latin typeface="Courier New" pitchFamily="49" charset="0"/>
              </a:rPr>
              <a:t>6000_0000</a:t>
            </a:r>
          </a:p>
        </p:txBody>
      </p:sp>
      <p:sp>
        <p:nvSpPr>
          <p:cNvPr id="26652" name="Rectangle 32"/>
          <p:cNvSpPr>
            <a:spLocks noChangeArrowheads="1"/>
          </p:cNvSpPr>
          <p:nvPr/>
        </p:nvSpPr>
        <p:spPr bwMode="auto">
          <a:xfrm>
            <a:off x="5245100" y="3373438"/>
            <a:ext cx="1284288" cy="287337"/>
          </a:xfrm>
          <a:prstGeom prst="rect">
            <a:avLst/>
          </a:prstGeom>
          <a:noFill/>
          <a:ln w="9525">
            <a:noFill/>
            <a:miter lim="800000"/>
            <a:headEnd/>
            <a:tailEnd/>
          </a:ln>
        </p:spPr>
        <p:txBody>
          <a:bodyPr wrap="none" lIns="92075" tIns="46038" rIns="92075" bIns="46038">
            <a:spAutoFit/>
          </a:bodyPr>
          <a:lstStyle/>
          <a:p>
            <a:pPr algn="r"/>
            <a:r>
              <a:rPr lang="en-US" sz="1600">
                <a:solidFill>
                  <a:srgbClr val="000000"/>
                </a:solidFill>
                <a:latin typeface="Courier New" pitchFamily="49" charset="0"/>
              </a:rPr>
              <a:t>6200_0000</a:t>
            </a:r>
          </a:p>
        </p:txBody>
      </p:sp>
      <p:sp>
        <p:nvSpPr>
          <p:cNvPr id="26653" name="Rectangle 33"/>
          <p:cNvSpPr>
            <a:spLocks noChangeArrowheads="1"/>
          </p:cNvSpPr>
          <p:nvPr/>
        </p:nvSpPr>
        <p:spPr bwMode="auto">
          <a:xfrm>
            <a:off x="5245100" y="1011238"/>
            <a:ext cx="1284288" cy="287337"/>
          </a:xfrm>
          <a:prstGeom prst="rect">
            <a:avLst/>
          </a:prstGeom>
          <a:noFill/>
          <a:ln w="9525">
            <a:noFill/>
            <a:miter lim="800000"/>
            <a:headEnd/>
            <a:tailEnd/>
          </a:ln>
        </p:spPr>
        <p:txBody>
          <a:bodyPr wrap="none" lIns="92075" tIns="46038" rIns="92075" bIns="46038">
            <a:spAutoFit/>
          </a:bodyPr>
          <a:lstStyle/>
          <a:p>
            <a:pPr algn="r"/>
            <a:r>
              <a:rPr lang="en-US" sz="1600">
                <a:solidFill>
                  <a:srgbClr val="000000"/>
                </a:solidFill>
                <a:latin typeface="Courier New" pitchFamily="49" charset="0"/>
              </a:rPr>
              <a:t>1180_0000</a:t>
            </a:r>
          </a:p>
        </p:txBody>
      </p:sp>
      <p:sp>
        <p:nvSpPr>
          <p:cNvPr id="26654" name="Rectangle 34"/>
          <p:cNvSpPr>
            <a:spLocks noChangeArrowheads="1"/>
          </p:cNvSpPr>
          <p:nvPr/>
        </p:nvSpPr>
        <p:spPr bwMode="auto">
          <a:xfrm>
            <a:off x="6642100" y="2025650"/>
            <a:ext cx="2325688" cy="304800"/>
          </a:xfrm>
          <a:prstGeom prst="rect">
            <a:avLst/>
          </a:prstGeom>
          <a:solidFill>
            <a:schemeClr val="hlink">
              <a:alpha val="50195"/>
            </a:schemeClr>
          </a:solidFill>
          <a:ln w="12700">
            <a:noFill/>
            <a:miter lim="800000"/>
            <a:headEnd/>
            <a:tailEnd/>
          </a:ln>
        </p:spPr>
        <p:txBody>
          <a:bodyPr wrap="none" lIns="92075" tIns="46038" rIns="92075" bIns="46038" anchor="ctr"/>
          <a:lstStyle/>
          <a:p>
            <a:pPr algn="r">
              <a:lnSpc>
                <a:spcPct val="90000"/>
              </a:lnSpc>
              <a:spcBef>
                <a:spcPct val="0"/>
              </a:spcBef>
            </a:pPr>
            <a:r>
              <a:rPr lang="en-US" sz="2000">
                <a:solidFill>
                  <a:srgbClr val="000000"/>
                </a:solidFill>
              </a:rPr>
              <a:t>L1P RAM</a:t>
            </a:r>
          </a:p>
        </p:txBody>
      </p:sp>
      <p:sp>
        <p:nvSpPr>
          <p:cNvPr id="26655" name="Rectangle 35"/>
          <p:cNvSpPr>
            <a:spLocks noChangeArrowheads="1"/>
          </p:cNvSpPr>
          <p:nvPr/>
        </p:nvSpPr>
        <p:spPr bwMode="auto">
          <a:xfrm>
            <a:off x="6642100" y="2366963"/>
            <a:ext cx="2325688" cy="292100"/>
          </a:xfrm>
          <a:prstGeom prst="rect">
            <a:avLst/>
          </a:prstGeom>
          <a:solidFill>
            <a:schemeClr val="hlink">
              <a:alpha val="50195"/>
            </a:schemeClr>
          </a:solidFill>
          <a:ln w="12700">
            <a:noFill/>
            <a:miter lim="800000"/>
            <a:headEnd/>
            <a:tailEnd/>
          </a:ln>
        </p:spPr>
        <p:txBody>
          <a:bodyPr wrap="none" lIns="92075" tIns="46038" rIns="92075" bIns="46038" anchor="ctr"/>
          <a:lstStyle/>
          <a:p>
            <a:pPr algn="r">
              <a:lnSpc>
                <a:spcPct val="90000"/>
              </a:lnSpc>
              <a:spcBef>
                <a:spcPct val="0"/>
              </a:spcBef>
            </a:pPr>
            <a:r>
              <a:rPr lang="en-US" sz="2000">
                <a:solidFill>
                  <a:srgbClr val="000000"/>
                </a:solidFill>
              </a:rPr>
              <a:t>L1D RAM</a:t>
            </a:r>
          </a:p>
        </p:txBody>
      </p:sp>
      <p:sp>
        <p:nvSpPr>
          <p:cNvPr id="26656" name="Rectangle 36"/>
          <p:cNvSpPr>
            <a:spLocks noChangeArrowheads="1"/>
          </p:cNvSpPr>
          <p:nvPr/>
        </p:nvSpPr>
        <p:spPr bwMode="auto">
          <a:xfrm>
            <a:off x="5245100" y="1981200"/>
            <a:ext cx="1284288" cy="287338"/>
          </a:xfrm>
          <a:prstGeom prst="rect">
            <a:avLst/>
          </a:prstGeom>
          <a:noFill/>
          <a:ln w="9525">
            <a:noFill/>
            <a:miter lim="800000"/>
            <a:headEnd/>
            <a:tailEnd/>
          </a:ln>
        </p:spPr>
        <p:txBody>
          <a:bodyPr wrap="none" lIns="92075" tIns="46038" rIns="92075" bIns="46038">
            <a:spAutoFit/>
          </a:bodyPr>
          <a:lstStyle/>
          <a:p>
            <a:pPr algn="r"/>
            <a:r>
              <a:rPr lang="en-US" sz="1600">
                <a:solidFill>
                  <a:srgbClr val="000000"/>
                </a:solidFill>
                <a:latin typeface="Courier New" pitchFamily="49" charset="0"/>
              </a:rPr>
              <a:t>11E0_0000</a:t>
            </a:r>
          </a:p>
        </p:txBody>
      </p:sp>
      <p:sp>
        <p:nvSpPr>
          <p:cNvPr id="26657" name="Rectangle 37"/>
          <p:cNvSpPr>
            <a:spLocks noChangeArrowheads="1"/>
          </p:cNvSpPr>
          <p:nvPr/>
        </p:nvSpPr>
        <p:spPr bwMode="auto">
          <a:xfrm>
            <a:off x="5245100" y="2314575"/>
            <a:ext cx="1284288" cy="287338"/>
          </a:xfrm>
          <a:prstGeom prst="rect">
            <a:avLst/>
          </a:prstGeom>
          <a:noFill/>
          <a:ln w="9525">
            <a:noFill/>
            <a:miter lim="800000"/>
            <a:headEnd/>
            <a:tailEnd/>
          </a:ln>
        </p:spPr>
        <p:txBody>
          <a:bodyPr wrap="none" lIns="92075" tIns="46038" rIns="92075" bIns="46038">
            <a:spAutoFit/>
          </a:bodyPr>
          <a:lstStyle/>
          <a:p>
            <a:pPr algn="r"/>
            <a:r>
              <a:rPr lang="en-US" sz="1600">
                <a:solidFill>
                  <a:srgbClr val="000000"/>
                </a:solidFill>
                <a:latin typeface="Courier New" pitchFamily="49" charset="0"/>
              </a:rPr>
              <a:t>11F0_0000</a:t>
            </a:r>
          </a:p>
        </p:txBody>
      </p:sp>
      <p:sp>
        <p:nvSpPr>
          <p:cNvPr id="26658" name="Rectangle 38"/>
          <p:cNvSpPr>
            <a:spLocks noChangeArrowheads="1"/>
          </p:cNvSpPr>
          <p:nvPr/>
        </p:nvSpPr>
        <p:spPr bwMode="auto">
          <a:xfrm>
            <a:off x="6642100" y="5370513"/>
            <a:ext cx="2292350" cy="649287"/>
          </a:xfrm>
          <a:prstGeom prst="rect">
            <a:avLst/>
          </a:prstGeom>
          <a:solidFill>
            <a:schemeClr val="folHlink"/>
          </a:solidFill>
          <a:ln w="12700">
            <a:noFill/>
            <a:miter lim="800000"/>
            <a:headEnd/>
            <a:tailEnd/>
          </a:ln>
        </p:spPr>
        <p:txBody>
          <a:bodyPr wrap="none" lIns="92075" tIns="46038" rIns="92075" bIns="46038" anchor="ctr"/>
          <a:lstStyle/>
          <a:p>
            <a:pPr algn="r">
              <a:lnSpc>
                <a:spcPct val="100000"/>
              </a:lnSpc>
              <a:spcBef>
                <a:spcPct val="0"/>
              </a:spcBef>
            </a:pPr>
            <a:r>
              <a:rPr lang="en-US" sz="2000">
                <a:solidFill>
                  <a:srgbClr val="000000"/>
                </a:solidFill>
              </a:rPr>
              <a:t>DDR2 (</a:t>
            </a:r>
            <a:r>
              <a:rPr lang="en-US" sz="2000">
                <a:solidFill>
                  <a:srgbClr val="000000"/>
                </a:solidFill>
                <a:latin typeface="Arial Overbar" pitchFamily="34" charset="0"/>
              </a:rPr>
              <a:t>DDR_CS</a:t>
            </a:r>
            <a:r>
              <a:rPr lang="en-US" sz="2000">
                <a:solidFill>
                  <a:srgbClr val="000000"/>
                </a:solidFill>
              </a:rPr>
              <a:t>)</a:t>
            </a:r>
          </a:p>
        </p:txBody>
      </p:sp>
      <p:sp>
        <p:nvSpPr>
          <p:cNvPr id="26659" name="Rectangle 39"/>
          <p:cNvSpPr>
            <a:spLocks noChangeArrowheads="1"/>
          </p:cNvSpPr>
          <p:nvPr/>
        </p:nvSpPr>
        <p:spPr bwMode="auto">
          <a:xfrm>
            <a:off x="5245100" y="5322888"/>
            <a:ext cx="1284288" cy="287337"/>
          </a:xfrm>
          <a:prstGeom prst="rect">
            <a:avLst/>
          </a:prstGeom>
          <a:noFill/>
          <a:ln w="9525">
            <a:noFill/>
            <a:miter lim="800000"/>
            <a:headEnd/>
            <a:tailEnd/>
          </a:ln>
        </p:spPr>
        <p:txBody>
          <a:bodyPr wrap="none" lIns="92075" tIns="46038" rIns="92075" bIns="46038">
            <a:spAutoFit/>
          </a:bodyPr>
          <a:lstStyle/>
          <a:p>
            <a:pPr algn="r"/>
            <a:r>
              <a:rPr lang="en-US" sz="1600">
                <a:solidFill>
                  <a:srgbClr val="000000"/>
                </a:solidFill>
                <a:latin typeface="Courier New" pitchFamily="49" charset="0"/>
              </a:rPr>
              <a:t>C000_0000</a:t>
            </a:r>
          </a:p>
        </p:txBody>
      </p:sp>
      <p:sp>
        <p:nvSpPr>
          <p:cNvPr id="26660" name="Rectangle 40"/>
          <p:cNvSpPr>
            <a:spLocks noChangeArrowheads="1"/>
          </p:cNvSpPr>
          <p:nvPr/>
        </p:nvSpPr>
        <p:spPr bwMode="auto">
          <a:xfrm>
            <a:off x="6629400" y="1042988"/>
            <a:ext cx="2333625" cy="938212"/>
          </a:xfrm>
          <a:prstGeom prst="rect">
            <a:avLst/>
          </a:prstGeom>
          <a:solidFill>
            <a:schemeClr val="folHlink"/>
          </a:solidFill>
          <a:ln w="12700">
            <a:noFill/>
            <a:miter lim="800000"/>
            <a:headEnd/>
            <a:tailEnd/>
          </a:ln>
        </p:spPr>
        <p:txBody>
          <a:bodyPr wrap="none" anchor="ctr"/>
          <a:lstStyle/>
          <a:p>
            <a:pPr algn="r"/>
            <a:r>
              <a:rPr lang="en-US" sz="2000">
                <a:solidFill>
                  <a:srgbClr val="000000"/>
                </a:solidFill>
              </a:rPr>
              <a:t>L2 RAM</a:t>
            </a:r>
          </a:p>
        </p:txBody>
      </p:sp>
      <p:sp>
        <p:nvSpPr>
          <p:cNvPr id="26661" name="Rectangle 43"/>
          <p:cNvSpPr>
            <a:spLocks noChangeArrowheads="1"/>
          </p:cNvSpPr>
          <p:nvPr/>
        </p:nvSpPr>
        <p:spPr bwMode="auto">
          <a:xfrm>
            <a:off x="6642100" y="4838700"/>
            <a:ext cx="2325688" cy="292100"/>
          </a:xfrm>
          <a:prstGeom prst="rect">
            <a:avLst/>
          </a:prstGeom>
          <a:solidFill>
            <a:srgbClr val="969696">
              <a:alpha val="50195"/>
            </a:srgbClr>
          </a:solidFill>
          <a:ln w="12700">
            <a:noFill/>
            <a:miter lim="800000"/>
            <a:headEnd/>
            <a:tailEnd/>
          </a:ln>
        </p:spPr>
        <p:txBody>
          <a:bodyPr wrap="none" lIns="92075" tIns="46038" rIns="92075" bIns="46038" anchor="ctr"/>
          <a:lstStyle/>
          <a:p>
            <a:pPr algn="r">
              <a:lnSpc>
                <a:spcPct val="90000"/>
              </a:lnSpc>
              <a:spcBef>
                <a:spcPct val="0"/>
              </a:spcBef>
            </a:pPr>
            <a:r>
              <a:rPr lang="en-US" sz="2000">
                <a:solidFill>
                  <a:srgbClr val="000000"/>
                </a:solidFill>
              </a:rPr>
              <a:t>L3 RAM</a:t>
            </a:r>
          </a:p>
        </p:txBody>
      </p:sp>
      <p:sp>
        <p:nvSpPr>
          <p:cNvPr id="26662" name="Rectangle 44"/>
          <p:cNvSpPr>
            <a:spLocks noChangeArrowheads="1"/>
          </p:cNvSpPr>
          <p:nvPr/>
        </p:nvSpPr>
        <p:spPr bwMode="auto">
          <a:xfrm>
            <a:off x="5245100" y="4786313"/>
            <a:ext cx="1284288" cy="287337"/>
          </a:xfrm>
          <a:prstGeom prst="rect">
            <a:avLst/>
          </a:prstGeom>
          <a:noFill/>
          <a:ln w="9525">
            <a:noFill/>
            <a:miter lim="800000"/>
            <a:headEnd/>
            <a:tailEnd/>
          </a:ln>
        </p:spPr>
        <p:txBody>
          <a:bodyPr wrap="none" lIns="92075" tIns="46038" rIns="92075" bIns="46038">
            <a:spAutoFit/>
          </a:bodyPr>
          <a:lstStyle/>
          <a:p>
            <a:pPr algn="r"/>
            <a:r>
              <a:rPr lang="en-US" sz="1600">
                <a:solidFill>
                  <a:srgbClr val="000000"/>
                </a:solidFill>
                <a:latin typeface="Courier New" pitchFamily="49" charset="0"/>
              </a:rPr>
              <a:t>8000_0000</a:t>
            </a:r>
          </a:p>
        </p:txBody>
      </p:sp>
      <p:sp>
        <p:nvSpPr>
          <p:cNvPr id="26663" name="TextBox 54"/>
          <p:cNvSpPr txBox="1">
            <a:spLocks noChangeArrowheads="1"/>
          </p:cNvSpPr>
          <p:nvPr/>
        </p:nvSpPr>
        <p:spPr bwMode="auto">
          <a:xfrm>
            <a:off x="260350" y="490538"/>
            <a:ext cx="1295400" cy="387350"/>
          </a:xfrm>
          <a:prstGeom prst="rect">
            <a:avLst/>
          </a:prstGeom>
          <a:noFill/>
          <a:ln w="9525">
            <a:noFill/>
            <a:miter lim="800000"/>
            <a:headEnd/>
            <a:tailEnd/>
          </a:ln>
        </p:spPr>
        <p:txBody>
          <a:bodyPr wrap="none">
            <a:spAutoFit/>
          </a:bodyPr>
          <a:lstStyle/>
          <a:p>
            <a:r>
              <a:rPr lang="en-US" u="sng">
                <a:solidFill>
                  <a:srgbClr val="000000"/>
                </a:solidFill>
              </a:rPr>
              <a:t>Internal</a:t>
            </a:r>
          </a:p>
        </p:txBody>
      </p:sp>
      <p:sp>
        <p:nvSpPr>
          <p:cNvPr id="26664" name="TextBox 55"/>
          <p:cNvSpPr txBox="1">
            <a:spLocks noChangeArrowheads="1"/>
          </p:cNvSpPr>
          <p:nvPr/>
        </p:nvSpPr>
        <p:spPr bwMode="auto">
          <a:xfrm>
            <a:off x="6789738" y="152400"/>
            <a:ext cx="2066925" cy="387350"/>
          </a:xfrm>
          <a:prstGeom prst="rect">
            <a:avLst/>
          </a:prstGeom>
          <a:noFill/>
          <a:ln w="9525">
            <a:noFill/>
            <a:miter lim="800000"/>
            <a:headEnd/>
            <a:tailEnd/>
          </a:ln>
        </p:spPr>
        <p:txBody>
          <a:bodyPr wrap="none">
            <a:spAutoFit/>
          </a:bodyPr>
          <a:lstStyle/>
          <a:p>
            <a:r>
              <a:rPr lang="en-US" u="sng">
                <a:solidFill>
                  <a:srgbClr val="000000"/>
                </a:solidFill>
              </a:rPr>
              <a:t>Memory Map</a:t>
            </a:r>
          </a:p>
        </p:txBody>
      </p:sp>
      <p:sp>
        <p:nvSpPr>
          <p:cNvPr id="54"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rgbClr val="0066FF"/>
                </a:solidFill>
                <a:latin typeface="Arial"/>
              </a:rPr>
              <a:t>44</a:t>
            </a:r>
            <a:endParaRPr lang="en-US" sz="1000" b="0" dirty="0" smtClean="0">
              <a:solidFill>
                <a:srgbClr val="0066FF"/>
              </a:solidFill>
              <a:latin typeface="Arial"/>
            </a:endParaRPr>
          </a:p>
        </p:txBody>
      </p:sp>
    </p:spTree>
    <p:custDataLst>
      <p:tags r:id="rId1"/>
    </p:custDataLst>
  </p:cSld>
  <p:clrMapOvr>
    <a:masterClrMapping/>
  </p:clrMapOvr>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r>
              <a:rPr lang="en-US" dirty="0" smtClean="0"/>
              <a:t>Platform (Memory </a:t>
            </a:r>
            <a:r>
              <a:rPr lang="en-US" dirty="0" err="1" smtClean="0"/>
              <a:t>Config</a:t>
            </a:r>
            <a:r>
              <a:rPr lang="en-US" dirty="0" smtClean="0"/>
              <a:t>)</a:t>
            </a:r>
          </a:p>
        </p:txBody>
      </p:sp>
      <p:sp>
        <p:nvSpPr>
          <p:cNvPr id="12" name="TextBox 11"/>
          <p:cNvSpPr txBox="1"/>
          <p:nvPr/>
        </p:nvSpPr>
        <p:spPr>
          <a:xfrm>
            <a:off x="166048" y="1348544"/>
            <a:ext cx="2795958" cy="1631216"/>
          </a:xfrm>
          <a:prstGeom prst="rect">
            <a:avLst/>
          </a:prstGeom>
          <a:noFill/>
        </p:spPr>
        <p:txBody>
          <a:bodyPr wrap="none" rtlCol="0">
            <a:spAutoFit/>
          </a:bodyPr>
          <a:lstStyle/>
          <a:p>
            <a:pPr marL="342900" indent="-342900">
              <a:buClr>
                <a:schemeClr val="tx2"/>
              </a:buClr>
              <a:buSzPct val="75000"/>
              <a:buFont typeface="Wingdings"/>
              <a:buChar char=""/>
            </a:pPr>
            <a:r>
              <a:rPr lang="en-US" sz="2000" b="0" dirty="0" smtClean="0">
                <a:latin typeface="Arial Narrow" pitchFamily="34" charset="0"/>
              </a:rPr>
              <a:t>Create Internal Memory </a:t>
            </a:r>
            <a:br>
              <a:rPr lang="en-US" sz="2000" b="0" dirty="0" smtClean="0">
                <a:latin typeface="Arial Narrow" pitchFamily="34" charset="0"/>
              </a:rPr>
            </a:br>
            <a:r>
              <a:rPr lang="en-US" sz="2000" b="0" dirty="0" smtClean="0">
                <a:latin typeface="Arial Narrow" pitchFamily="34" charset="0"/>
              </a:rPr>
              <a:t>Segments (e.g. IRAM)</a:t>
            </a:r>
          </a:p>
          <a:p>
            <a:pPr marL="342900" indent="-342900">
              <a:buClr>
                <a:schemeClr val="tx2"/>
              </a:buClr>
              <a:buSzPct val="75000"/>
              <a:buFont typeface="Wingdings"/>
              <a:buChar char=""/>
            </a:pPr>
            <a:r>
              <a:rPr lang="en-US" sz="2000" b="0" dirty="0" smtClean="0">
                <a:latin typeface="Arial Narrow" pitchFamily="34" charset="0"/>
              </a:rPr>
              <a:t>Configure cache </a:t>
            </a:r>
          </a:p>
          <a:p>
            <a:pPr marL="342900" indent="-342900">
              <a:buClr>
                <a:schemeClr val="tx2"/>
              </a:buClr>
              <a:buSzPct val="75000"/>
              <a:buFont typeface="Wingdings"/>
              <a:buChar char=""/>
            </a:pPr>
            <a:r>
              <a:rPr lang="en-US" sz="2000" b="0" dirty="0" smtClean="0">
                <a:latin typeface="Arial Narrow" pitchFamily="34" charset="0"/>
              </a:rPr>
              <a:t>Define External Memory</a:t>
            </a:r>
            <a:br>
              <a:rPr lang="en-US" sz="2000" b="0" dirty="0" smtClean="0">
                <a:latin typeface="Arial Narrow" pitchFamily="34" charset="0"/>
              </a:rPr>
            </a:br>
            <a:r>
              <a:rPr lang="en-US" sz="2000" b="0" dirty="0" smtClean="0">
                <a:latin typeface="Arial Narrow" pitchFamily="34" charset="0"/>
              </a:rPr>
              <a:t>Segments</a:t>
            </a:r>
            <a:endParaRPr lang="en-US" sz="2000" b="0" dirty="0">
              <a:latin typeface="Arial Narrow" pitchFamily="34" charset="0"/>
            </a:endParaRPr>
          </a:p>
        </p:txBody>
      </p:sp>
      <p:sp>
        <p:nvSpPr>
          <p:cNvPr id="13" name="TextBox 12"/>
          <p:cNvSpPr txBox="1"/>
          <p:nvPr/>
        </p:nvSpPr>
        <p:spPr>
          <a:xfrm>
            <a:off x="152400" y="990600"/>
            <a:ext cx="2424062" cy="387798"/>
          </a:xfrm>
          <a:prstGeom prst="rect">
            <a:avLst/>
          </a:prstGeom>
          <a:noFill/>
        </p:spPr>
        <p:txBody>
          <a:bodyPr wrap="none" rtlCol="0">
            <a:spAutoFit/>
          </a:bodyPr>
          <a:lstStyle/>
          <a:p>
            <a:r>
              <a:rPr lang="en-US" dirty="0" smtClean="0"/>
              <a:t>Memory </a:t>
            </a:r>
            <a:r>
              <a:rPr lang="en-US" dirty="0" err="1" smtClean="0"/>
              <a:t>Config</a:t>
            </a:r>
            <a:endParaRPr lang="en-US" dirty="0"/>
          </a:p>
        </p:txBody>
      </p:sp>
      <p:sp>
        <p:nvSpPr>
          <p:cNvPr id="14" name="TextBox 13"/>
          <p:cNvSpPr txBox="1"/>
          <p:nvPr/>
        </p:nvSpPr>
        <p:spPr>
          <a:xfrm>
            <a:off x="152400" y="3454848"/>
            <a:ext cx="2608406" cy="830997"/>
          </a:xfrm>
          <a:prstGeom prst="rect">
            <a:avLst/>
          </a:prstGeom>
          <a:noFill/>
        </p:spPr>
        <p:txBody>
          <a:bodyPr wrap="none" rtlCol="0">
            <a:spAutoFit/>
          </a:bodyPr>
          <a:lstStyle/>
          <a:p>
            <a:pPr marL="342900" indent="-342900">
              <a:buClr>
                <a:schemeClr val="tx2"/>
              </a:buClr>
              <a:buSzPct val="75000"/>
              <a:buFont typeface="Wingdings"/>
              <a:buChar char=""/>
            </a:pPr>
            <a:r>
              <a:rPr lang="en-US" sz="2000" b="0" dirty="0" smtClean="0">
                <a:latin typeface="Arial Narrow" pitchFamily="34" charset="0"/>
              </a:rPr>
              <a:t>Can link code, data</a:t>
            </a:r>
            <a:br>
              <a:rPr lang="en-US" sz="2000" b="0" dirty="0" smtClean="0">
                <a:latin typeface="Arial Narrow" pitchFamily="34" charset="0"/>
              </a:rPr>
            </a:br>
            <a:r>
              <a:rPr lang="en-US" sz="2000" b="0" dirty="0" smtClean="0">
                <a:latin typeface="Arial Narrow" pitchFamily="34" charset="0"/>
              </a:rPr>
              <a:t>and stack to any</a:t>
            </a:r>
            <a:br>
              <a:rPr lang="en-US" sz="2000" b="0" dirty="0" smtClean="0">
                <a:latin typeface="Arial Narrow" pitchFamily="34" charset="0"/>
              </a:rPr>
            </a:br>
            <a:r>
              <a:rPr lang="en-US" sz="2000" b="0" dirty="0" smtClean="0">
                <a:latin typeface="Arial Narrow" pitchFamily="34" charset="0"/>
              </a:rPr>
              <a:t>defined </a:t>
            </a:r>
            <a:r>
              <a:rPr lang="en-US" sz="2000" b="0" dirty="0" err="1" smtClean="0">
                <a:latin typeface="Arial Narrow" pitchFamily="34" charset="0"/>
              </a:rPr>
              <a:t>mem</a:t>
            </a:r>
            <a:r>
              <a:rPr lang="en-US" sz="2000" b="0" dirty="0" smtClean="0">
                <a:latin typeface="Arial Narrow" pitchFamily="34" charset="0"/>
              </a:rPr>
              <a:t> segment</a:t>
            </a:r>
            <a:endParaRPr lang="en-US" sz="2000" b="0" dirty="0">
              <a:latin typeface="Arial Narrow" pitchFamily="34" charset="0"/>
            </a:endParaRPr>
          </a:p>
        </p:txBody>
      </p:sp>
      <p:sp>
        <p:nvSpPr>
          <p:cNvPr id="15" name="TextBox 14"/>
          <p:cNvSpPr txBox="1"/>
          <p:nvPr/>
        </p:nvSpPr>
        <p:spPr>
          <a:xfrm>
            <a:off x="152400" y="3124200"/>
            <a:ext cx="2920992" cy="387798"/>
          </a:xfrm>
          <a:prstGeom prst="rect">
            <a:avLst/>
          </a:prstGeom>
          <a:noFill/>
        </p:spPr>
        <p:txBody>
          <a:bodyPr wrap="none" rtlCol="0">
            <a:spAutoFit/>
          </a:bodyPr>
          <a:lstStyle/>
          <a:p>
            <a:r>
              <a:rPr lang="en-US" dirty="0" smtClean="0"/>
              <a:t>Section Placement</a:t>
            </a:r>
            <a:endParaRPr lang="en-US" dirty="0"/>
          </a:p>
        </p:txBody>
      </p:sp>
      <p:sp>
        <p:nvSpPr>
          <p:cNvPr id="16" name="TextBox 15"/>
          <p:cNvSpPr txBox="1"/>
          <p:nvPr/>
        </p:nvSpPr>
        <p:spPr>
          <a:xfrm>
            <a:off x="166048" y="4777544"/>
            <a:ext cx="2751074" cy="830997"/>
          </a:xfrm>
          <a:prstGeom prst="rect">
            <a:avLst/>
          </a:prstGeom>
          <a:noFill/>
        </p:spPr>
        <p:txBody>
          <a:bodyPr wrap="none" rtlCol="0">
            <a:spAutoFit/>
          </a:bodyPr>
          <a:lstStyle/>
          <a:p>
            <a:pPr marL="342900" indent="-342900">
              <a:buClr>
                <a:schemeClr val="tx2"/>
              </a:buClr>
              <a:buSzPct val="75000"/>
              <a:buFont typeface="Wingdings"/>
              <a:buChar char=""/>
            </a:pPr>
            <a:r>
              <a:rPr lang="en-US" sz="2000" b="0" dirty="0" smtClean="0">
                <a:latin typeface="Arial Narrow" pitchFamily="34" charset="0"/>
              </a:rPr>
              <a:t>Use “Import” button</a:t>
            </a:r>
            <a:br>
              <a:rPr lang="en-US" sz="2000" b="0" dirty="0" smtClean="0">
                <a:latin typeface="Arial Narrow" pitchFamily="34" charset="0"/>
              </a:rPr>
            </a:br>
            <a:r>
              <a:rPr lang="en-US" sz="2000" b="0" dirty="0" smtClean="0">
                <a:latin typeface="Arial Narrow" pitchFamily="34" charset="0"/>
              </a:rPr>
              <a:t>to copy “seed” platform</a:t>
            </a:r>
            <a:br>
              <a:rPr lang="en-US" sz="2000" b="0" dirty="0" smtClean="0">
                <a:latin typeface="Arial Narrow" pitchFamily="34" charset="0"/>
              </a:rPr>
            </a:br>
            <a:r>
              <a:rPr lang="en-US" sz="2000" b="0" dirty="0" smtClean="0">
                <a:latin typeface="Arial Narrow" pitchFamily="34" charset="0"/>
              </a:rPr>
              <a:t>and then customize</a:t>
            </a:r>
            <a:endParaRPr lang="en-US" sz="2000" b="0" dirty="0">
              <a:latin typeface="Arial Narrow" pitchFamily="34" charset="0"/>
            </a:endParaRPr>
          </a:p>
        </p:txBody>
      </p:sp>
      <p:sp>
        <p:nvSpPr>
          <p:cNvPr id="17" name="TextBox 16"/>
          <p:cNvSpPr txBox="1"/>
          <p:nvPr/>
        </p:nvSpPr>
        <p:spPr>
          <a:xfrm>
            <a:off x="152400" y="4419600"/>
            <a:ext cx="2664512" cy="387798"/>
          </a:xfrm>
          <a:prstGeom prst="rect">
            <a:avLst/>
          </a:prstGeom>
          <a:noFill/>
        </p:spPr>
        <p:txBody>
          <a:bodyPr wrap="none" rtlCol="0">
            <a:spAutoFit/>
          </a:bodyPr>
          <a:lstStyle/>
          <a:p>
            <a:r>
              <a:rPr lang="en-US" dirty="0" smtClean="0"/>
              <a:t>Custom Platform</a:t>
            </a:r>
            <a:endParaRPr lang="en-US" dirty="0"/>
          </a:p>
        </p:txBody>
      </p:sp>
      <p:pic>
        <p:nvPicPr>
          <p:cNvPr id="6146" name="Picture 2" descr="C:\Documents and Settings\a0159877\Desktop\SYSBIOS Snaps\extra\mother_platform.png"/>
          <p:cNvPicPr>
            <a:picLocks noChangeAspect="1" noChangeArrowheads="1"/>
          </p:cNvPicPr>
          <p:nvPr/>
        </p:nvPicPr>
        <p:blipFill>
          <a:blip r:embed="rId5" cstate="print"/>
          <a:srcRect/>
          <a:stretch>
            <a:fillRect/>
          </a:stretch>
        </p:blipFill>
        <p:spPr bwMode="auto">
          <a:xfrm>
            <a:off x="3048000" y="1711656"/>
            <a:ext cx="5887096" cy="4191000"/>
          </a:xfrm>
          <a:prstGeom prst="rect">
            <a:avLst/>
          </a:prstGeom>
          <a:noFill/>
          <a:ln w="28575">
            <a:solidFill>
              <a:schemeClr val="tx1"/>
            </a:solidFill>
          </a:ln>
          <a:effectLst>
            <a:outerShdw blurRad="50800" dist="88900" dir="2700000" algn="tl" rotWithShape="0">
              <a:prstClr val="black">
                <a:alpha val="40000"/>
              </a:prstClr>
            </a:outerShdw>
          </a:effectLst>
        </p:spPr>
      </p:pic>
      <p:pic>
        <p:nvPicPr>
          <p:cNvPr id="3074" name="Picture 2" descr="C:\Documents and Settings\a0159877\Desktop\SYSBIOS Snaps\extra\view_platform.png"/>
          <p:cNvPicPr>
            <a:picLocks noChangeAspect="1" noChangeArrowheads="1"/>
          </p:cNvPicPr>
          <p:nvPr/>
        </p:nvPicPr>
        <p:blipFill>
          <a:blip r:embed="rId6" cstate="print"/>
          <a:srcRect/>
          <a:stretch>
            <a:fillRect/>
          </a:stretch>
        </p:blipFill>
        <p:spPr bwMode="auto">
          <a:xfrm>
            <a:off x="5181599" y="721056"/>
            <a:ext cx="3366339" cy="1488744"/>
          </a:xfrm>
          <a:prstGeom prst="rect">
            <a:avLst/>
          </a:prstGeom>
          <a:noFill/>
          <a:ln w="19050">
            <a:solidFill>
              <a:schemeClr val="tx1"/>
            </a:solidFill>
          </a:ln>
          <a:effectLst>
            <a:outerShdw blurRad="50800" dist="76200" dir="2700000" algn="tl" rotWithShape="0">
              <a:prstClr val="black">
                <a:alpha val="40000"/>
              </a:prstClr>
            </a:outerShdw>
          </a:effectLst>
        </p:spPr>
      </p:pic>
      <p:sp>
        <p:nvSpPr>
          <p:cNvPr id="18"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49</a:t>
            </a:r>
            <a:endParaRPr lang="en-US" sz="1000" b="0">
              <a:solidFill>
                <a:schemeClr val="tx2"/>
              </a:solidFill>
              <a:latin typeface="Arial"/>
            </a:endParaRPr>
          </a:p>
        </p:txBody>
      </p:sp>
      <p:pic>
        <p:nvPicPr>
          <p:cNvPr id="19" name="Animated Logo" descr="tilogo_color_twoline.png"/>
          <p:cNvPicPr>
            <a:picLocks noChangeAspect="1"/>
          </p:cNvPicPr>
          <p:nvPr/>
        </p:nvPicPr>
        <p:blipFill>
          <a:blip r:embed="rId7" cstate="print"/>
          <a:stretch>
            <a:fillRect/>
          </a:stretch>
        </p:blipFill>
        <p:spPr>
          <a:xfrm>
            <a:off x="50800" y="6477000"/>
            <a:ext cx="1438537" cy="347443"/>
          </a:xfrm>
          <a:prstGeom prst="rect">
            <a:avLst/>
          </a:prstGeom>
        </p:spPr>
      </p:pic>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7"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8" action="ppaction://hlinksldjump"/>
          </p:cNvPr>
          <p:cNvSpPr txBox="1">
            <a:spLocks noChangeArrowheads="1"/>
          </p:cNvSpPr>
          <p:nvPr>
            <p:custDataLst>
              <p:tags r:id="rId3"/>
            </p:custDataLst>
          </p:nvPr>
        </p:nvSpPr>
        <p:spPr bwMode="auto">
          <a:xfrm>
            <a:off x="323850" y="72074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4">
            <a:hlinkClick r:id="rId19" action="ppaction://hlinksldjump"/>
          </p:cNvPr>
          <p:cNvSpPr txBox="1">
            <a:spLocks noChangeArrowheads="1"/>
          </p:cNvSpPr>
          <p:nvPr>
            <p:custDataLst>
              <p:tags r:id="rId4"/>
            </p:custDataLst>
          </p:nvPr>
        </p:nvSpPr>
        <p:spPr bwMode="auto">
          <a:xfrm>
            <a:off x="323850" y="1295549"/>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1" name="Text Box 6">
            <a:hlinkClick r:id="rId20" action="ppaction://hlinksldjump"/>
          </p:cNvPr>
          <p:cNvSpPr txBox="1">
            <a:spLocks noChangeArrowheads="1"/>
          </p:cNvSpPr>
          <p:nvPr>
            <p:custDataLst>
              <p:tags r:id="rId5"/>
            </p:custDataLst>
          </p:nvPr>
        </p:nvSpPr>
        <p:spPr bwMode="auto">
          <a:xfrm>
            <a:off x="819150" y="1843364"/>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Overview</a:t>
            </a:r>
            <a:endParaRPr lang="en-US" dirty="0">
              <a:solidFill>
                <a:srgbClr val="000000"/>
              </a:solidFill>
            </a:endParaRPr>
          </a:p>
        </p:txBody>
      </p:sp>
      <p:sp>
        <p:nvSpPr>
          <p:cNvPr id="12" name="Text Box 6">
            <a:hlinkClick r:id="rId21" action="ppaction://hlinksldjump"/>
          </p:cNvPr>
          <p:cNvSpPr txBox="1">
            <a:spLocks noChangeArrowheads="1"/>
          </p:cNvSpPr>
          <p:nvPr>
            <p:custDataLst>
              <p:tags r:id="rId6"/>
            </p:custDataLst>
          </p:nvPr>
        </p:nvSpPr>
        <p:spPr bwMode="auto">
          <a:xfrm>
            <a:off x="819150" y="224919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DSP/BIOS vs. SYS/BIOS</a:t>
            </a:r>
            <a:endParaRPr lang="en-US" dirty="0">
              <a:solidFill>
                <a:srgbClr val="000000"/>
              </a:solidFill>
            </a:endParaRPr>
          </a:p>
        </p:txBody>
      </p:sp>
      <p:sp>
        <p:nvSpPr>
          <p:cNvPr id="13" name="Text Box 6">
            <a:hlinkClick r:id="rId22" action="ppaction://hlinksldjump"/>
          </p:cNvPr>
          <p:cNvSpPr txBox="1">
            <a:spLocks noChangeArrowheads="1"/>
          </p:cNvSpPr>
          <p:nvPr>
            <p:custDataLst>
              <p:tags r:id="rId7"/>
            </p:custDataLst>
          </p:nvPr>
        </p:nvSpPr>
        <p:spPr bwMode="auto">
          <a:xfrm>
            <a:off x="819150" y="265501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Threads &amp; Scheduling</a:t>
            </a:r>
            <a:endParaRPr lang="en-US" dirty="0">
              <a:solidFill>
                <a:srgbClr val="000000"/>
              </a:solidFill>
            </a:endParaRPr>
          </a:p>
        </p:txBody>
      </p:sp>
      <p:sp>
        <p:nvSpPr>
          <p:cNvPr id="14" name="Text Box 6">
            <a:hlinkClick r:id="rId23" action="ppaction://hlinksldjump"/>
          </p:cNvPr>
          <p:cNvSpPr txBox="1">
            <a:spLocks noChangeArrowheads="1"/>
          </p:cNvSpPr>
          <p:nvPr>
            <p:custDataLst>
              <p:tags r:id="rId8"/>
            </p:custDataLst>
          </p:nvPr>
        </p:nvSpPr>
        <p:spPr bwMode="auto">
          <a:xfrm>
            <a:off x="819150" y="306084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Creating A BIOS Thread</a:t>
            </a:r>
            <a:endParaRPr lang="en-US" dirty="0">
              <a:solidFill>
                <a:srgbClr val="000000"/>
              </a:solidFill>
            </a:endParaRPr>
          </a:p>
        </p:txBody>
      </p:sp>
      <p:sp>
        <p:nvSpPr>
          <p:cNvPr id="15" name="Text Box 6">
            <a:hlinkClick r:id="rId24" action="ppaction://hlinksldjump"/>
          </p:cNvPr>
          <p:cNvSpPr txBox="1">
            <a:spLocks noChangeArrowheads="1"/>
          </p:cNvSpPr>
          <p:nvPr>
            <p:custDataLst>
              <p:tags r:id="rId9"/>
            </p:custDataLst>
          </p:nvPr>
        </p:nvSpPr>
        <p:spPr bwMode="auto">
          <a:xfrm>
            <a:off x="819150" y="346667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System Timeline</a:t>
            </a:r>
            <a:endParaRPr lang="en-US" dirty="0">
              <a:solidFill>
                <a:srgbClr val="000000"/>
              </a:solidFill>
            </a:endParaRPr>
          </a:p>
        </p:txBody>
      </p:sp>
      <p:sp>
        <p:nvSpPr>
          <p:cNvPr id="16" name="Text Box 6">
            <a:hlinkClick r:id="rId25" action="ppaction://hlinksldjump"/>
          </p:cNvPr>
          <p:cNvSpPr txBox="1">
            <a:spLocks noChangeArrowheads="1"/>
          </p:cNvSpPr>
          <p:nvPr>
            <p:custDataLst>
              <p:tags r:id="rId10"/>
            </p:custDataLst>
          </p:nvPr>
        </p:nvSpPr>
        <p:spPr bwMode="auto">
          <a:xfrm>
            <a:off x="819150" y="387250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Real-Time Analysis Tools</a:t>
            </a:r>
            <a:endParaRPr lang="en-US" dirty="0">
              <a:solidFill>
                <a:srgbClr val="000000"/>
              </a:solidFill>
            </a:endParaRPr>
          </a:p>
        </p:txBody>
      </p:sp>
      <p:sp>
        <p:nvSpPr>
          <p:cNvPr id="17" name="Text Box 6">
            <a:hlinkClick r:id="rId26" action="ppaction://hlinksldjump"/>
          </p:cNvPr>
          <p:cNvSpPr txBox="1">
            <a:spLocks noChangeArrowheads="1"/>
          </p:cNvSpPr>
          <p:nvPr>
            <p:custDataLst>
              <p:tags r:id="rId11"/>
            </p:custDataLst>
          </p:nvPr>
        </p:nvSpPr>
        <p:spPr bwMode="auto">
          <a:xfrm>
            <a:off x="819150" y="427833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Create A New Project</a:t>
            </a:r>
            <a:endParaRPr lang="en-US" dirty="0">
              <a:solidFill>
                <a:srgbClr val="000000"/>
              </a:solidFill>
            </a:endParaRPr>
          </a:p>
        </p:txBody>
      </p:sp>
      <p:sp>
        <p:nvSpPr>
          <p:cNvPr id="18" name="Text Box 6">
            <a:hlinkClick r:id="rId27" action="ppaction://hlinksldjump"/>
          </p:cNvPr>
          <p:cNvSpPr txBox="1">
            <a:spLocks noChangeArrowheads="1"/>
          </p:cNvSpPr>
          <p:nvPr>
            <p:custDataLst>
              <p:tags r:id="rId12"/>
            </p:custDataLst>
          </p:nvPr>
        </p:nvSpPr>
        <p:spPr bwMode="auto">
          <a:xfrm>
            <a:off x="819150" y="468415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BIOS Configuration (.CFG)</a:t>
            </a:r>
            <a:endParaRPr lang="en-US" dirty="0">
              <a:solidFill>
                <a:srgbClr val="000000"/>
              </a:solidFill>
            </a:endParaRPr>
          </a:p>
        </p:txBody>
      </p:sp>
      <p:sp>
        <p:nvSpPr>
          <p:cNvPr id="19" name="Text Box 6">
            <a:hlinkClick r:id="rId28" action="ppaction://hlinksldjump"/>
          </p:cNvPr>
          <p:cNvSpPr txBox="1">
            <a:spLocks noChangeArrowheads="1"/>
          </p:cNvSpPr>
          <p:nvPr>
            <p:custDataLst>
              <p:tags r:id="rId13"/>
            </p:custDataLst>
          </p:nvPr>
        </p:nvSpPr>
        <p:spPr bwMode="auto">
          <a:xfrm>
            <a:off x="819150" y="508998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Platforms</a:t>
            </a:r>
            <a:endParaRPr lang="en-US" dirty="0">
              <a:solidFill>
                <a:srgbClr val="000000"/>
              </a:solidFill>
            </a:endParaRPr>
          </a:p>
        </p:txBody>
      </p:sp>
      <p:sp>
        <p:nvSpPr>
          <p:cNvPr id="20" name="Text Box 5">
            <a:hlinkClick r:id="rId29" action="ppaction://hlinksldjump"/>
          </p:cNvPr>
          <p:cNvSpPr txBox="1">
            <a:spLocks noChangeArrowheads="1"/>
          </p:cNvSpPr>
          <p:nvPr>
            <p:custDataLst>
              <p:tags r:id="rId14"/>
            </p:custDataLst>
          </p:nvPr>
        </p:nvSpPr>
        <p:spPr bwMode="auto">
          <a:xfrm>
            <a:off x="823273" y="5495815"/>
            <a:ext cx="4600575" cy="439737"/>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For More Info…</a:t>
            </a:r>
            <a:endParaRPr lang="en-US" dirty="0">
              <a:solidFill>
                <a:srgbClr val="000000"/>
              </a:solidFill>
            </a:endParaRPr>
          </a:p>
        </p:txBody>
      </p:sp>
      <p:sp>
        <p:nvSpPr>
          <p:cNvPr id="21" name="Text Box 4">
            <a:hlinkClick r:id="rId30" action="ppaction://hlinksldjump"/>
          </p:cNvPr>
          <p:cNvSpPr txBox="1">
            <a:spLocks noChangeArrowheads="1"/>
          </p:cNvSpPr>
          <p:nvPr>
            <p:custDataLst>
              <p:tags r:id="rId15"/>
            </p:custDataLst>
          </p:nvPr>
        </p:nvSpPr>
        <p:spPr bwMode="auto">
          <a:xfrm>
            <a:off x="323850" y="607785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dirty="0" smtClean="0"/>
              <a:t>For More Information (1)</a:t>
            </a:r>
          </a:p>
        </p:txBody>
      </p:sp>
      <p:sp>
        <p:nvSpPr>
          <p:cNvPr id="34822" name="TextBox 22"/>
          <p:cNvSpPr txBox="1">
            <a:spLocks noChangeArrowheads="1"/>
          </p:cNvSpPr>
          <p:nvPr/>
        </p:nvSpPr>
        <p:spPr bwMode="auto">
          <a:xfrm>
            <a:off x="76200" y="609600"/>
            <a:ext cx="8007320" cy="461665"/>
          </a:xfrm>
          <a:prstGeom prst="rect">
            <a:avLst/>
          </a:prstGeom>
          <a:noFill/>
          <a:ln w="9525">
            <a:noFill/>
            <a:miter lim="800000"/>
            <a:headEnd/>
            <a:tailEnd/>
          </a:ln>
        </p:spPr>
        <p:txBody>
          <a:bodyPr wrap="none">
            <a:spAutoFit/>
          </a:bodyPr>
          <a:lstStyle/>
          <a:p>
            <a:pPr marL="342900" indent="-342900" eaLnBrk="1" hangingPunct="1">
              <a:lnSpc>
                <a:spcPct val="100000"/>
              </a:lnSpc>
              <a:spcBef>
                <a:spcPct val="0"/>
              </a:spcBef>
              <a:buClr>
                <a:srgbClr val="0066FF"/>
              </a:buClr>
              <a:buSzPct val="75000"/>
              <a:buFont typeface="Wingdings" pitchFamily="2" charset="2"/>
              <a:buChar char=""/>
            </a:pPr>
            <a:r>
              <a:rPr lang="en-US" dirty="0" smtClean="0">
                <a:solidFill>
                  <a:srgbClr val="0066FF"/>
                </a:solidFill>
                <a:latin typeface="Arial" pitchFamily="34" charset="0"/>
              </a:rPr>
              <a:t>SYS/BIOS Product Page </a:t>
            </a:r>
            <a:r>
              <a:rPr lang="en-US" dirty="0" smtClean="0">
                <a:solidFill>
                  <a:srgbClr val="0066FF"/>
                </a:solidFill>
                <a:latin typeface="Courier New" pitchFamily="49" charset="0"/>
                <a:cs typeface="Courier New" pitchFamily="49" charset="0"/>
              </a:rPr>
              <a:t>(www.ti.com/sysbios).</a:t>
            </a:r>
            <a:endParaRPr lang="en-US" dirty="0">
              <a:solidFill>
                <a:srgbClr val="0066FF"/>
              </a:solidFill>
              <a:latin typeface="Courier New" pitchFamily="49" charset="0"/>
              <a:cs typeface="Courier New" pitchFamily="49" charset="0"/>
            </a:endParaRPr>
          </a:p>
        </p:txBody>
      </p:sp>
      <p:pic>
        <p:nvPicPr>
          <p:cNvPr id="1026" name="Picture 2" descr="C:\Documents and Settings\a0159877\Desktop\SYSBIOS Snaps\extra\sysbios_ti_com.png"/>
          <p:cNvPicPr>
            <a:picLocks noChangeAspect="1" noChangeArrowheads="1"/>
          </p:cNvPicPr>
          <p:nvPr/>
        </p:nvPicPr>
        <p:blipFill>
          <a:blip r:embed="rId5" cstate="print"/>
          <a:srcRect/>
          <a:stretch>
            <a:fillRect/>
          </a:stretch>
        </p:blipFill>
        <p:spPr bwMode="auto">
          <a:xfrm>
            <a:off x="790074" y="1143000"/>
            <a:ext cx="7363326" cy="5181600"/>
          </a:xfrm>
          <a:prstGeom prst="rect">
            <a:avLst/>
          </a:prstGeom>
          <a:noFill/>
          <a:ln w="28575">
            <a:solidFill>
              <a:schemeClr val="tx1"/>
            </a:solidFill>
          </a:ln>
          <a:effectLst>
            <a:outerShdw blurRad="50800" dist="88900" dir="2700000" algn="tl" rotWithShape="0">
              <a:prstClr val="black">
                <a:alpha val="40000"/>
              </a:prstClr>
            </a:outerShdw>
          </a:effectLst>
        </p:spPr>
      </p:pic>
      <p:sp>
        <p:nvSpPr>
          <p:cNvPr id="14"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51</a:t>
            </a:r>
            <a:endParaRPr lang="en-US" sz="1000" b="0">
              <a:solidFill>
                <a:schemeClr val="tx2"/>
              </a:solidFill>
              <a:latin typeface="Arial"/>
            </a:endParaRPr>
          </a:p>
        </p:txBody>
      </p:sp>
      <p:pic>
        <p:nvPicPr>
          <p:cNvPr id="15" name="Animated Logo" descr="tilogo_color_twoline.png"/>
          <p:cNvPicPr>
            <a:picLocks noChangeAspect="1"/>
          </p:cNvPicPr>
          <p:nvPr/>
        </p:nvPicPr>
        <p:blipFill>
          <a:blip r:embed="rId6" cstate="print"/>
          <a:stretch>
            <a:fillRect/>
          </a:stretch>
        </p:blipFill>
        <p:spPr>
          <a:xfrm>
            <a:off x="50800" y="6477000"/>
            <a:ext cx="1438537" cy="347443"/>
          </a:xfrm>
          <a:prstGeom prst="rect">
            <a:avLst/>
          </a:prstGeom>
        </p:spPr>
      </p:pic>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dirty="0" smtClean="0"/>
              <a:t>For More Information (2)</a:t>
            </a:r>
          </a:p>
        </p:txBody>
      </p:sp>
      <p:sp>
        <p:nvSpPr>
          <p:cNvPr id="34822" name="TextBox 22"/>
          <p:cNvSpPr txBox="1">
            <a:spLocks noChangeArrowheads="1"/>
          </p:cNvSpPr>
          <p:nvPr/>
        </p:nvSpPr>
        <p:spPr bwMode="auto">
          <a:xfrm>
            <a:off x="76200" y="609600"/>
            <a:ext cx="3352200" cy="461665"/>
          </a:xfrm>
          <a:prstGeom prst="rect">
            <a:avLst/>
          </a:prstGeom>
          <a:noFill/>
          <a:ln w="9525">
            <a:noFill/>
            <a:miter lim="800000"/>
            <a:headEnd/>
            <a:tailEnd/>
          </a:ln>
        </p:spPr>
        <p:txBody>
          <a:bodyPr wrap="none">
            <a:spAutoFit/>
          </a:bodyPr>
          <a:lstStyle/>
          <a:p>
            <a:pPr marL="342900" indent="-342900" eaLnBrk="1" hangingPunct="1">
              <a:lnSpc>
                <a:spcPct val="100000"/>
              </a:lnSpc>
              <a:spcBef>
                <a:spcPct val="0"/>
              </a:spcBef>
              <a:buClr>
                <a:srgbClr val="0066FF"/>
              </a:buClr>
              <a:buSzPct val="75000"/>
              <a:buFont typeface="Wingdings" pitchFamily="2" charset="2"/>
              <a:buChar char=""/>
            </a:pPr>
            <a:r>
              <a:rPr lang="en-US" dirty="0" smtClean="0">
                <a:solidFill>
                  <a:srgbClr val="0066FF"/>
                </a:solidFill>
                <a:latin typeface="Arial" pitchFamily="34" charset="0"/>
              </a:rPr>
              <a:t>CCS Help Contents</a:t>
            </a:r>
            <a:endParaRPr lang="en-US" dirty="0">
              <a:solidFill>
                <a:srgbClr val="0066FF"/>
              </a:solidFill>
              <a:latin typeface="Arial" pitchFamily="34" charset="0"/>
            </a:endParaRPr>
          </a:p>
        </p:txBody>
      </p:sp>
      <p:pic>
        <p:nvPicPr>
          <p:cNvPr id="2050" name="Picture 2" descr="C:\Documents and Settings\a0159877\Desktop\SYSBIOS Snaps\extra\ccs_help.png"/>
          <p:cNvPicPr>
            <a:picLocks noChangeAspect="1" noChangeArrowheads="1"/>
          </p:cNvPicPr>
          <p:nvPr/>
        </p:nvPicPr>
        <p:blipFill>
          <a:blip r:embed="rId5" cstate="print"/>
          <a:srcRect/>
          <a:stretch>
            <a:fillRect/>
          </a:stretch>
        </p:blipFill>
        <p:spPr bwMode="auto">
          <a:xfrm>
            <a:off x="609600" y="1143000"/>
            <a:ext cx="2743200" cy="3359514"/>
          </a:xfrm>
          <a:prstGeom prst="rect">
            <a:avLst/>
          </a:prstGeom>
          <a:noFill/>
          <a:ln w="28575">
            <a:solidFill>
              <a:schemeClr val="tx1"/>
            </a:solidFill>
          </a:ln>
          <a:effectLst>
            <a:outerShdw blurRad="50800" dist="88900" dir="2700000" algn="tl" rotWithShape="0">
              <a:prstClr val="black">
                <a:alpha val="40000"/>
              </a:prstClr>
            </a:outerShdw>
          </a:effectLst>
        </p:spPr>
      </p:pic>
      <p:pic>
        <p:nvPicPr>
          <p:cNvPr id="2051" name="Picture 3" descr="C:\Documents and Settings\a0159877\Desktop\SYSBIOS Snaps\extra\help_APIs.png"/>
          <p:cNvPicPr>
            <a:picLocks noChangeAspect="1" noChangeArrowheads="1"/>
          </p:cNvPicPr>
          <p:nvPr/>
        </p:nvPicPr>
        <p:blipFill>
          <a:blip r:embed="rId6" cstate="print"/>
          <a:srcRect/>
          <a:stretch>
            <a:fillRect/>
          </a:stretch>
        </p:blipFill>
        <p:spPr bwMode="auto">
          <a:xfrm>
            <a:off x="3581400" y="762000"/>
            <a:ext cx="5334000" cy="5733787"/>
          </a:xfrm>
          <a:prstGeom prst="rect">
            <a:avLst/>
          </a:prstGeom>
          <a:noFill/>
          <a:ln w="28575">
            <a:solidFill>
              <a:schemeClr val="tx1"/>
            </a:solidFill>
          </a:ln>
          <a:effectLst>
            <a:outerShdw blurRad="50800" dist="76200" dir="2700000" algn="tl" rotWithShape="0">
              <a:prstClr val="black">
                <a:alpha val="40000"/>
              </a:prstClr>
            </a:outerShdw>
          </a:effectLst>
        </p:spPr>
      </p:pic>
      <p:sp>
        <p:nvSpPr>
          <p:cNvPr id="9" name="TextBox 8"/>
          <p:cNvSpPr txBox="1"/>
          <p:nvPr/>
        </p:nvSpPr>
        <p:spPr>
          <a:xfrm>
            <a:off x="685800" y="4683456"/>
            <a:ext cx="2600392" cy="738664"/>
          </a:xfrm>
          <a:prstGeom prst="rect">
            <a:avLst/>
          </a:prstGeom>
          <a:noFill/>
        </p:spPr>
        <p:txBody>
          <a:bodyPr wrap="none" rtlCol="0">
            <a:spAutoFit/>
          </a:bodyPr>
          <a:lstStyle/>
          <a:p>
            <a:pPr marL="177800" indent="-177800">
              <a:buFont typeface="Arial" pitchFamily="34" charset="0"/>
              <a:buChar char="•"/>
            </a:pPr>
            <a:r>
              <a:rPr lang="en-US" sz="2000" b="0" dirty="0" smtClean="0"/>
              <a:t>User Guides</a:t>
            </a:r>
          </a:p>
          <a:p>
            <a:pPr marL="177800" indent="-177800">
              <a:buFont typeface="Arial" pitchFamily="34" charset="0"/>
              <a:buChar char="•"/>
            </a:pPr>
            <a:r>
              <a:rPr lang="en-US" sz="2000" b="0" dirty="0" smtClean="0"/>
              <a:t>API Reference (</a:t>
            </a:r>
            <a:r>
              <a:rPr lang="en-US" sz="2000" b="0" dirty="0" err="1" smtClean="0"/>
              <a:t>knl</a:t>
            </a:r>
            <a:r>
              <a:rPr lang="en-US" sz="2000" b="0" dirty="0" smtClean="0"/>
              <a:t>)</a:t>
            </a:r>
            <a:endParaRPr lang="en-US" sz="2000" b="0" dirty="0"/>
          </a:p>
        </p:txBody>
      </p:sp>
      <p:cxnSp>
        <p:nvCxnSpPr>
          <p:cNvPr id="12" name="Straight Arrow Connector 11"/>
          <p:cNvCxnSpPr/>
          <p:nvPr/>
        </p:nvCxnSpPr>
        <p:spPr bwMode="auto">
          <a:xfrm rot="5400000" flipH="1" flipV="1">
            <a:off x="1981200" y="2057400"/>
            <a:ext cx="2057400" cy="2057400"/>
          </a:xfrm>
          <a:prstGeom prst="straightConnector1">
            <a:avLst/>
          </a:prstGeom>
          <a:solidFill>
            <a:schemeClr val="accent1"/>
          </a:solidFill>
          <a:ln w="28575" cap="flat" cmpd="sng" algn="ctr">
            <a:solidFill>
              <a:schemeClr val="tx1"/>
            </a:solidFill>
            <a:prstDash val="solid"/>
            <a:round/>
            <a:headEnd type="none" w="sm" len="sm"/>
            <a:tailEnd type="arrow"/>
          </a:ln>
          <a:effectLst/>
        </p:spPr>
      </p:cxnSp>
      <p:sp>
        <p:nvSpPr>
          <p:cNvPr id="14"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52</a:t>
            </a:r>
            <a:endParaRPr lang="en-US" sz="1000" b="0">
              <a:solidFill>
                <a:schemeClr val="tx2"/>
              </a:solidFill>
              <a:latin typeface="Arial"/>
            </a:endParaRPr>
          </a:p>
        </p:txBody>
      </p:sp>
      <p:pic>
        <p:nvPicPr>
          <p:cNvPr id="15" name="Animated Logo" descr="tilogo_color_twoline.png"/>
          <p:cNvPicPr>
            <a:picLocks noChangeAspect="1"/>
          </p:cNvPicPr>
          <p:nvPr/>
        </p:nvPicPr>
        <p:blipFill>
          <a:blip r:embed="rId7" cstate="print"/>
          <a:stretch>
            <a:fillRect/>
          </a:stretch>
        </p:blipFill>
        <p:spPr>
          <a:xfrm>
            <a:off x="50800" y="6477000"/>
            <a:ext cx="1438537" cy="347443"/>
          </a:xfrm>
          <a:prstGeom prst="rect">
            <a:avLst/>
          </a:prstGeom>
        </p:spPr>
      </p:pic>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en-US" dirty="0" smtClean="0"/>
              <a:t>Download Latest Tools</a:t>
            </a:r>
          </a:p>
        </p:txBody>
      </p:sp>
      <p:sp>
        <p:nvSpPr>
          <p:cNvPr id="34822" name="TextBox 22"/>
          <p:cNvSpPr txBox="1">
            <a:spLocks noChangeArrowheads="1"/>
          </p:cNvSpPr>
          <p:nvPr/>
        </p:nvSpPr>
        <p:spPr bwMode="auto">
          <a:xfrm>
            <a:off x="304800" y="533400"/>
            <a:ext cx="4249497" cy="461665"/>
          </a:xfrm>
          <a:prstGeom prst="rect">
            <a:avLst/>
          </a:prstGeom>
          <a:noFill/>
          <a:ln w="9525">
            <a:noFill/>
            <a:miter lim="800000"/>
            <a:headEnd/>
            <a:tailEnd/>
          </a:ln>
        </p:spPr>
        <p:txBody>
          <a:bodyPr wrap="none">
            <a:spAutoFit/>
          </a:bodyPr>
          <a:lstStyle/>
          <a:p>
            <a:pPr marL="342900" indent="-342900" eaLnBrk="1" hangingPunct="1">
              <a:lnSpc>
                <a:spcPct val="100000"/>
              </a:lnSpc>
              <a:spcBef>
                <a:spcPct val="0"/>
              </a:spcBef>
              <a:buClr>
                <a:srgbClr val="0066FF"/>
              </a:buClr>
              <a:buSzPct val="75000"/>
              <a:buFont typeface="Wingdings" pitchFamily="2" charset="2"/>
              <a:buChar char=""/>
            </a:pPr>
            <a:r>
              <a:rPr lang="en-US" dirty="0" smtClean="0">
                <a:solidFill>
                  <a:srgbClr val="0066FF"/>
                </a:solidFill>
                <a:latin typeface="Arial" pitchFamily="34" charset="0"/>
              </a:rPr>
              <a:t>Download Target Content</a:t>
            </a:r>
            <a:endParaRPr lang="en-US" dirty="0">
              <a:solidFill>
                <a:srgbClr val="0066FF"/>
              </a:solidFill>
              <a:latin typeface="Arial" pitchFamily="34" charset="0"/>
            </a:endParaRPr>
          </a:p>
        </p:txBody>
      </p:sp>
      <p:sp>
        <p:nvSpPr>
          <p:cNvPr id="9" name="TextBox 8"/>
          <p:cNvSpPr txBox="1"/>
          <p:nvPr/>
        </p:nvSpPr>
        <p:spPr>
          <a:xfrm>
            <a:off x="6211601" y="2214265"/>
            <a:ext cx="1983235" cy="3268587"/>
          </a:xfrm>
          <a:prstGeom prst="rect">
            <a:avLst/>
          </a:prstGeom>
          <a:noFill/>
        </p:spPr>
        <p:txBody>
          <a:bodyPr wrap="none" rtlCol="0">
            <a:spAutoFit/>
          </a:bodyPr>
          <a:lstStyle/>
          <a:p>
            <a:pPr marL="342900" indent="-342900">
              <a:buClr>
                <a:schemeClr val="tx2"/>
              </a:buClr>
              <a:buSzPct val="75000"/>
              <a:buFont typeface="Wingdings"/>
              <a:buChar char=""/>
            </a:pPr>
            <a:r>
              <a:rPr lang="en-US" b="0" dirty="0" smtClean="0"/>
              <a:t>DSP/BIOS</a:t>
            </a:r>
          </a:p>
          <a:p>
            <a:pPr marL="342900" indent="-342900">
              <a:buClr>
                <a:schemeClr val="tx2"/>
              </a:buClr>
              <a:buSzPct val="75000"/>
              <a:buFont typeface="Wingdings"/>
              <a:buChar char=""/>
            </a:pPr>
            <a:r>
              <a:rPr lang="en-US" b="0" dirty="0" smtClean="0"/>
              <a:t>SYS/BIOS</a:t>
            </a:r>
          </a:p>
          <a:p>
            <a:pPr marL="342900" indent="-342900">
              <a:buClr>
                <a:schemeClr val="tx2"/>
              </a:buClr>
              <a:buSzPct val="75000"/>
              <a:buFont typeface="Wingdings"/>
              <a:buChar char=""/>
            </a:pPr>
            <a:r>
              <a:rPr lang="en-US" b="0" dirty="0" smtClean="0"/>
              <a:t>Utilities</a:t>
            </a:r>
          </a:p>
          <a:p>
            <a:pPr marL="342900" indent="-342900">
              <a:buClr>
                <a:schemeClr val="tx2"/>
              </a:buClr>
              <a:buSzPct val="75000"/>
              <a:buFont typeface="Wingdings"/>
              <a:buChar char=""/>
            </a:pPr>
            <a:r>
              <a:rPr lang="en-US" b="0" dirty="0" err="1" smtClean="0"/>
              <a:t>SysLink</a:t>
            </a:r>
            <a:endParaRPr lang="en-US" b="0" dirty="0" smtClean="0"/>
          </a:p>
          <a:p>
            <a:pPr marL="342900" indent="-342900">
              <a:buClr>
                <a:schemeClr val="tx2"/>
              </a:buClr>
              <a:buSzPct val="75000"/>
              <a:buFont typeface="Wingdings"/>
              <a:buChar char=""/>
            </a:pPr>
            <a:r>
              <a:rPr lang="en-US" b="0" dirty="0" smtClean="0"/>
              <a:t>DSP Link</a:t>
            </a:r>
          </a:p>
          <a:p>
            <a:pPr marL="342900" indent="-342900">
              <a:buClr>
                <a:schemeClr val="tx2"/>
              </a:buClr>
              <a:buSzPct val="75000"/>
              <a:buFont typeface="Wingdings"/>
              <a:buChar char=""/>
            </a:pPr>
            <a:r>
              <a:rPr lang="en-US" b="0" dirty="0" smtClean="0"/>
              <a:t>IPC</a:t>
            </a:r>
          </a:p>
          <a:p>
            <a:pPr marL="342900" indent="-342900">
              <a:buClr>
                <a:schemeClr val="tx2"/>
              </a:buClr>
              <a:buSzPct val="75000"/>
              <a:buFont typeface="Wingdings"/>
              <a:buChar char=""/>
            </a:pPr>
            <a:r>
              <a:rPr lang="en-US" b="0" dirty="0" smtClean="0"/>
              <a:t>Etc.</a:t>
            </a:r>
          </a:p>
        </p:txBody>
      </p:sp>
      <p:pic>
        <p:nvPicPr>
          <p:cNvPr id="4098" name="Picture 2" descr="C:\Documents and Settings\a0159877\Desktop\SYSBIOS Snaps\extra\Target_content.png"/>
          <p:cNvPicPr>
            <a:picLocks noChangeAspect="1" noChangeArrowheads="1"/>
          </p:cNvPicPr>
          <p:nvPr/>
        </p:nvPicPr>
        <p:blipFill>
          <a:blip r:embed="rId5" cstate="print"/>
          <a:srcRect/>
          <a:stretch>
            <a:fillRect/>
          </a:stretch>
        </p:blipFill>
        <p:spPr bwMode="auto">
          <a:xfrm>
            <a:off x="1639600" y="1454201"/>
            <a:ext cx="4380199" cy="5160056"/>
          </a:xfrm>
          <a:prstGeom prst="rect">
            <a:avLst/>
          </a:prstGeom>
          <a:noFill/>
          <a:ln w="28575">
            <a:solidFill>
              <a:schemeClr val="tx1"/>
            </a:solidFill>
          </a:ln>
          <a:effectLst>
            <a:outerShdw blurRad="50800" dist="88900" dir="2700000" algn="tl" rotWithShape="0">
              <a:prstClr val="black">
                <a:alpha val="40000"/>
              </a:prstClr>
            </a:outerShdw>
          </a:effectLst>
        </p:spPr>
      </p:pic>
      <p:sp>
        <p:nvSpPr>
          <p:cNvPr id="14" name="TextBox 13"/>
          <p:cNvSpPr txBox="1"/>
          <p:nvPr/>
        </p:nvSpPr>
        <p:spPr>
          <a:xfrm>
            <a:off x="787753" y="1003025"/>
            <a:ext cx="6481261" cy="338554"/>
          </a:xfrm>
          <a:prstGeom prst="rect">
            <a:avLst/>
          </a:prstGeom>
          <a:solidFill>
            <a:schemeClr val="accent1">
              <a:lumMod val="90000"/>
            </a:schemeClr>
          </a:solidFill>
        </p:spPr>
        <p:txBody>
          <a:bodyPr wrap="none" rtlCol="0">
            <a:spAutoFit/>
          </a:bodyPr>
          <a:lstStyle/>
          <a:p>
            <a:r>
              <a:rPr lang="en-US" sz="2000" b="0" dirty="0" smtClean="0">
                <a:latin typeface="Arial Narrow" pitchFamily="34" charset="0"/>
              </a:rPr>
              <a:t>http://software-dl.ti.com/dsps/dsps_public_sw/sdo_sb/targetcontent/</a:t>
            </a:r>
            <a:endParaRPr lang="en-US" sz="2000" b="0" dirty="0">
              <a:latin typeface="Arial Narrow" pitchFamily="34" charset="0"/>
            </a:endParaRPr>
          </a:p>
        </p:txBody>
      </p:sp>
      <p:sp>
        <p:nvSpPr>
          <p:cNvPr id="15"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53</a:t>
            </a:r>
            <a:endParaRPr lang="en-US" sz="1000" b="0">
              <a:solidFill>
                <a:schemeClr val="tx2"/>
              </a:solidFill>
              <a:latin typeface="Arial"/>
            </a:endParaRPr>
          </a:p>
        </p:txBody>
      </p:sp>
      <p:pic>
        <p:nvPicPr>
          <p:cNvPr id="16" name="Animated Logo" descr="tilogo_color_twoline.png"/>
          <p:cNvPicPr>
            <a:picLocks noChangeAspect="1"/>
          </p:cNvPicPr>
          <p:nvPr/>
        </p:nvPicPr>
        <p:blipFill>
          <a:blip r:embed="rId6" cstate="print"/>
          <a:stretch>
            <a:fillRect/>
          </a:stretch>
        </p:blipFill>
        <p:spPr>
          <a:xfrm>
            <a:off x="50800" y="6477000"/>
            <a:ext cx="1438537" cy="347443"/>
          </a:xfrm>
          <a:prstGeom prst="rect">
            <a:avLst/>
          </a:prstGeom>
        </p:spPr>
      </p:pic>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sz="3200" dirty="0" smtClean="0"/>
              <a:t>Suggested Files for Version Control</a:t>
            </a:r>
          </a:p>
        </p:txBody>
      </p:sp>
      <p:sp>
        <p:nvSpPr>
          <p:cNvPr id="5" name="TextBox 4"/>
          <p:cNvSpPr txBox="1"/>
          <p:nvPr/>
        </p:nvSpPr>
        <p:spPr>
          <a:xfrm>
            <a:off x="228600" y="609600"/>
            <a:ext cx="6055504" cy="867930"/>
          </a:xfrm>
          <a:prstGeom prst="rect">
            <a:avLst/>
          </a:prstGeom>
          <a:noFill/>
        </p:spPr>
        <p:txBody>
          <a:bodyPr wrap="none" rtlCol="0" anchor="ctr" anchorCtr="0">
            <a:spAutoFit/>
          </a:bodyPr>
          <a:lstStyle/>
          <a:p>
            <a:pPr marL="342900" indent="-342900">
              <a:buClr>
                <a:srgbClr val="0066FF"/>
              </a:buClr>
              <a:buSzPct val="75000"/>
              <a:buFont typeface="Wingdings"/>
              <a:buChar char=""/>
            </a:pPr>
            <a:r>
              <a:rPr lang="en-US" dirty="0" smtClean="0">
                <a:solidFill>
                  <a:srgbClr val="000000"/>
                </a:solidFill>
              </a:rPr>
              <a:t>What you “check in” is up to you.</a:t>
            </a:r>
          </a:p>
          <a:p>
            <a:pPr marL="342900" indent="-342900">
              <a:buClr>
                <a:srgbClr val="0066FF"/>
              </a:buClr>
              <a:buSzPct val="75000"/>
              <a:buFont typeface="Wingdings"/>
              <a:buChar char=""/>
            </a:pPr>
            <a:r>
              <a:rPr lang="en-US" dirty="0" smtClean="0">
                <a:solidFill>
                  <a:srgbClr val="000000"/>
                </a:solidFill>
              </a:rPr>
              <a:t>However, here are some suggestions:</a:t>
            </a:r>
          </a:p>
        </p:txBody>
      </p:sp>
      <p:sp>
        <p:nvSpPr>
          <p:cNvPr id="6" name="TextBox 5"/>
          <p:cNvSpPr txBox="1"/>
          <p:nvPr/>
        </p:nvSpPr>
        <p:spPr>
          <a:xfrm>
            <a:off x="560696" y="1545608"/>
            <a:ext cx="1981633" cy="387798"/>
          </a:xfrm>
          <a:prstGeom prst="rect">
            <a:avLst/>
          </a:prstGeom>
          <a:noFill/>
        </p:spPr>
        <p:txBody>
          <a:bodyPr wrap="none" rtlCol="0" anchor="ctr" anchorCtr="0">
            <a:spAutoFit/>
          </a:bodyPr>
          <a:lstStyle/>
          <a:p>
            <a:r>
              <a:rPr lang="en-US" b="0" dirty="0" smtClean="0">
                <a:solidFill>
                  <a:srgbClr val="0066FF"/>
                </a:solidFill>
              </a:rPr>
              <a:t>Source Files:</a:t>
            </a:r>
          </a:p>
        </p:txBody>
      </p:sp>
      <p:sp>
        <p:nvSpPr>
          <p:cNvPr id="7" name="TextBox 6"/>
          <p:cNvSpPr txBox="1"/>
          <p:nvPr/>
        </p:nvSpPr>
        <p:spPr>
          <a:xfrm>
            <a:off x="560696" y="3675022"/>
            <a:ext cx="3350597" cy="387798"/>
          </a:xfrm>
          <a:prstGeom prst="rect">
            <a:avLst/>
          </a:prstGeom>
          <a:noFill/>
        </p:spPr>
        <p:txBody>
          <a:bodyPr wrap="none" rtlCol="0" anchor="ctr" anchorCtr="0">
            <a:spAutoFit/>
          </a:bodyPr>
          <a:lstStyle/>
          <a:p>
            <a:r>
              <a:rPr lang="en-US" b="0" dirty="0" smtClean="0">
                <a:solidFill>
                  <a:srgbClr val="0066FF"/>
                </a:solidFill>
              </a:rPr>
              <a:t>Eclipse (</a:t>
            </a:r>
            <a:r>
              <a:rPr lang="en-US" b="0" dirty="0" smtClean="0">
                <a:solidFill>
                  <a:srgbClr val="0066FF"/>
                </a:solidFill>
              </a:rPr>
              <a:t>CCSv5</a:t>
            </a:r>
            <a:r>
              <a:rPr lang="en-US" b="0" dirty="0" smtClean="0">
                <a:solidFill>
                  <a:srgbClr val="0066FF"/>
                </a:solidFill>
              </a:rPr>
              <a:t>) Files:</a:t>
            </a:r>
          </a:p>
        </p:txBody>
      </p:sp>
      <p:sp>
        <p:nvSpPr>
          <p:cNvPr id="8" name="TextBox 7"/>
          <p:cNvSpPr txBox="1"/>
          <p:nvPr/>
        </p:nvSpPr>
        <p:spPr>
          <a:xfrm>
            <a:off x="701865" y="1929970"/>
            <a:ext cx="2942087" cy="1538883"/>
          </a:xfrm>
          <a:prstGeom prst="rect">
            <a:avLst/>
          </a:prstGeom>
          <a:solidFill>
            <a:schemeClr val="accent1">
              <a:lumMod val="90000"/>
            </a:schemeClr>
          </a:solidFill>
          <a:ln>
            <a:solidFill>
              <a:schemeClr val="tx1"/>
            </a:solidFill>
          </a:ln>
          <a:effectLst>
            <a:outerShdw blurRad="50800" dist="76200" dir="2700000" algn="tl" rotWithShape="0">
              <a:prstClr val="black">
                <a:alpha val="40000"/>
              </a:prstClr>
            </a:outerShdw>
          </a:effectLst>
        </p:spPr>
        <p:txBody>
          <a:bodyPr wrap="square" rtlCol="0" anchor="ctr" anchorCtr="0">
            <a:spAutoFit/>
          </a:bodyPr>
          <a:lstStyle/>
          <a:p>
            <a:pPr marL="177800" indent="-177800">
              <a:buFont typeface="Arial" pitchFamily="34" charset="0"/>
              <a:buChar char="•"/>
            </a:pPr>
            <a:r>
              <a:rPr lang="en-US" sz="2000" b="0" dirty="0" smtClean="0">
                <a:solidFill>
                  <a:srgbClr val="000000"/>
                </a:solidFill>
              </a:rPr>
              <a:t>*.c, *.h</a:t>
            </a:r>
          </a:p>
          <a:p>
            <a:pPr marL="177800" indent="-177800">
              <a:buFont typeface="Arial" pitchFamily="34" charset="0"/>
              <a:buChar char="•"/>
            </a:pPr>
            <a:r>
              <a:rPr lang="en-US" sz="2000" b="0" dirty="0" smtClean="0">
                <a:solidFill>
                  <a:srgbClr val="000000"/>
                </a:solidFill>
              </a:rPr>
              <a:t>.</a:t>
            </a:r>
            <a:r>
              <a:rPr lang="en-US" sz="2000" b="0" dirty="0" err="1" smtClean="0">
                <a:solidFill>
                  <a:srgbClr val="000000"/>
                </a:solidFill>
              </a:rPr>
              <a:t>cfg</a:t>
            </a:r>
            <a:r>
              <a:rPr lang="en-US" sz="2000" b="0" dirty="0" smtClean="0">
                <a:solidFill>
                  <a:srgbClr val="000000"/>
                </a:solidFill>
              </a:rPr>
              <a:t> </a:t>
            </a:r>
            <a:r>
              <a:rPr lang="en-US" sz="1800" b="0" i="1" dirty="0" smtClean="0">
                <a:solidFill>
                  <a:srgbClr val="000000"/>
                </a:solidFill>
                <a:latin typeface="Arial Narrow" pitchFamily="34" charset="0"/>
              </a:rPr>
              <a:t>(SYS/BIOS </a:t>
            </a:r>
            <a:r>
              <a:rPr lang="en-US" sz="1800" b="0" i="1" dirty="0" err="1" smtClean="0">
                <a:solidFill>
                  <a:srgbClr val="000000"/>
                </a:solidFill>
                <a:latin typeface="Arial Narrow" pitchFamily="34" charset="0"/>
              </a:rPr>
              <a:t>Config</a:t>
            </a:r>
            <a:r>
              <a:rPr lang="en-US" sz="1800" b="0" i="1" dirty="0" smtClean="0">
                <a:solidFill>
                  <a:srgbClr val="000000"/>
                </a:solidFill>
                <a:latin typeface="Arial Narrow" pitchFamily="34" charset="0"/>
              </a:rPr>
              <a:t>)</a:t>
            </a:r>
            <a:endParaRPr lang="en-US" sz="2000" b="0" i="1" dirty="0" smtClean="0">
              <a:solidFill>
                <a:srgbClr val="000000"/>
              </a:solidFill>
              <a:latin typeface="Arial Narrow" pitchFamily="34" charset="0"/>
            </a:endParaRPr>
          </a:p>
          <a:p>
            <a:pPr marL="177800" indent="-177800">
              <a:buFont typeface="Arial" pitchFamily="34" charset="0"/>
              <a:buChar char="•"/>
            </a:pPr>
            <a:r>
              <a:rPr lang="en-US" sz="2000" b="0" dirty="0" smtClean="0">
                <a:solidFill>
                  <a:srgbClr val="000000"/>
                </a:solidFill>
              </a:rPr>
              <a:t>custom platforms</a:t>
            </a:r>
          </a:p>
          <a:p>
            <a:pPr marL="177800" indent="-177800">
              <a:buFont typeface="Arial" pitchFamily="34" charset="0"/>
              <a:buChar char="•"/>
            </a:pPr>
            <a:r>
              <a:rPr lang="en-US" sz="2000" b="0" dirty="0" smtClean="0">
                <a:solidFill>
                  <a:srgbClr val="000000"/>
                </a:solidFill>
              </a:rPr>
              <a:t>custom linker.cmd files</a:t>
            </a:r>
          </a:p>
        </p:txBody>
      </p:sp>
      <p:sp>
        <p:nvSpPr>
          <p:cNvPr id="9" name="TextBox 8"/>
          <p:cNvSpPr txBox="1"/>
          <p:nvPr/>
        </p:nvSpPr>
        <p:spPr>
          <a:xfrm>
            <a:off x="650834" y="4019797"/>
            <a:ext cx="5445165" cy="2585323"/>
          </a:xfrm>
          <a:prstGeom prst="rect">
            <a:avLst/>
          </a:prstGeom>
          <a:solidFill>
            <a:schemeClr val="accent6">
              <a:lumMod val="20000"/>
              <a:lumOff val="80000"/>
            </a:schemeClr>
          </a:solidFill>
          <a:ln>
            <a:solidFill>
              <a:schemeClr val="tx1"/>
            </a:solidFill>
          </a:ln>
          <a:effectLst>
            <a:outerShdw blurRad="50800" dist="76200" dir="2700000" algn="tl" rotWithShape="0">
              <a:prstClr val="black">
                <a:alpha val="40000"/>
              </a:prstClr>
            </a:outerShdw>
          </a:effectLst>
        </p:spPr>
        <p:txBody>
          <a:bodyPr wrap="square" rtlCol="0" anchor="ctr" anchorCtr="0">
            <a:spAutoFit/>
          </a:bodyPr>
          <a:lstStyle/>
          <a:p>
            <a:pPr marL="177800" indent="-177800">
              <a:buFont typeface="Arial" pitchFamily="34" charset="0"/>
              <a:buChar char="•"/>
            </a:pPr>
            <a:r>
              <a:rPr lang="en-US" sz="2000" b="0" dirty="0" smtClean="0">
                <a:solidFill>
                  <a:srgbClr val="000000"/>
                </a:solidFill>
              </a:rPr>
              <a:t>Project Files - </a:t>
            </a:r>
            <a:r>
              <a:rPr lang="en-US" sz="2000" b="0" i="1" dirty="0" smtClean="0">
                <a:solidFill>
                  <a:srgbClr val="000000"/>
                </a:solidFill>
              </a:rPr>
              <a:t>.</a:t>
            </a:r>
            <a:r>
              <a:rPr lang="en-US" sz="2000" b="0" i="1" dirty="0" err="1" smtClean="0">
                <a:solidFill>
                  <a:srgbClr val="000000"/>
                </a:solidFill>
              </a:rPr>
              <a:t>cdtbuild</a:t>
            </a:r>
            <a:r>
              <a:rPr lang="en-US" sz="2000" b="0" i="1" dirty="0" smtClean="0">
                <a:solidFill>
                  <a:srgbClr val="000000"/>
                </a:solidFill>
              </a:rPr>
              <a:t>, </a:t>
            </a:r>
            <a:r>
              <a:rPr lang="en-US" sz="2000" b="0" i="1" dirty="0" err="1" smtClean="0">
                <a:solidFill>
                  <a:srgbClr val="000000"/>
                </a:solidFill>
              </a:rPr>
              <a:t>cdtproject</a:t>
            </a:r>
            <a:r>
              <a:rPr lang="en-US" sz="2000" b="0" i="1" dirty="0" smtClean="0">
                <a:solidFill>
                  <a:srgbClr val="000000"/>
                </a:solidFill>
              </a:rPr>
              <a:t>, .project</a:t>
            </a:r>
          </a:p>
          <a:p>
            <a:pPr marL="177800" indent="-177800">
              <a:buFont typeface="Arial" pitchFamily="34" charset="0"/>
              <a:buChar char="•"/>
            </a:pPr>
            <a:r>
              <a:rPr lang="en-US" sz="2000" b="0" dirty="0" smtClean="0">
                <a:solidFill>
                  <a:srgbClr val="000000"/>
                </a:solidFill>
              </a:rPr>
              <a:t>CCS Project File: </a:t>
            </a:r>
            <a:r>
              <a:rPr lang="en-US" sz="2000" b="0" i="1" dirty="0" smtClean="0">
                <a:solidFill>
                  <a:srgbClr val="000000"/>
                </a:solidFill>
              </a:rPr>
              <a:t>.</a:t>
            </a:r>
            <a:r>
              <a:rPr lang="en-US" sz="2000" b="0" i="1" dirty="0" err="1" smtClean="0">
                <a:solidFill>
                  <a:srgbClr val="000000"/>
                </a:solidFill>
              </a:rPr>
              <a:t>ccsproject</a:t>
            </a:r>
            <a:endParaRPr lang="en-US" sz="2000" b="0" i="1" dirty="0" smtClean="0">
              <a:solidFill>
                <a:srgbClr val="000000"/>
              </a:solidFill>
            </a:endParaRPr>
          </a:p>
          <a:p>
            <a:pPr marL="177800" indent="-177800">
              <a:buFont typeface="Arial" pitchFamily="34" charset="0"/>
              <a:buChar char="•"/>
            </a:pPr>
            <a:r>
              <a:rPr lang="en-US" sz="2000" b="0" dirty="0" smtClean="0">
                <a:solidFill>
                  <a:srgbClr val="000000"/>
                </a:solidFill>
              </a:rPr>
              <a:t>Project Settings: </a:t>
            </a:r>
            <a:r>
              <a:rPr lang="en-US" sz="2000" b="0" i="1" dirty="0" smtClean="0">
                <a:solidFill>
                  <a:srgbClr val="000000"/>
                </a:solidFill>
              </a:rPr>
              <a:t>.settings</a:t>
            </a:r>
          </a:p>
          <a:p>
            <a:pPr marL="177800" indent="-177800">
              <a:buFont typeface="Arial" pitchFamily="34" charset="0"/>
              <a:buChar char="•"/>
            </a:pPr>
            <a:r>
              <a:rPr lang="en-US" sz="2000" b="0" i="1" dirty="0" smtClean="0">
                <a:solidFill>
                  <a:srgbClr val="000000"/>
                </a:solidFill>
              </a:rPr>
              <a:t>.launches </a:t>
            </a:r>
            <a:r>
              <a:rPr lang="en-US" sz="2000" b="0" dirty="0" smtClean="0">
                <a:solidFill>
                  <a:srgbClr val="000000"/>
                </a:solidFill>
              </a:rPr>
              <a:t>– nope (debug connection)</a:t>
            </a:r>
          </a:p>
          <a:p>
            <a:pPr marL="177800" indent="-177800">
              <a:buFont typeface="Arial" pitchFamily="34" charset="0"/>
              <a:buChar char="•"/>
            </a:pPr>
            <a:r>
              <a:rPr lang="en-US" sz="2000" b="0" dirty="0" smtClean="0">
                <a:solidFill>
                  <a:srgbClr val="000000"/>
                </a:solidFill>
              </a:rPr>
              <a:t>Build </a:t>
            </a:r>
            <a:r>
              <a:rPr lang="en-US" sz="2000" b="0" dirty="0" err="1" smtClean="0">
                <a:solidFill>
                  <a:srgbClr val="000000"/>
                </a:solidFill>
              </a:rPr>
              <a:t>Config</a:t>
            </a:r>
            <a:r>
              <a:rPr lang="en-US" sz="2000" b="0" dirty="0" smtClean="0">
                <a:solidFill>
                  <a:srgbClr val="000000"/>
                </a:solidFill>
              </a:rPr>
              <a:t> folders: </a:t>
            </a:r>
            <a:r>
              <a:rPr lang="en-US" sz="2000" b="0" i="1" dirty="0" smtClean="0">
                <a:solidFill>
                  <a:srgbClr val="000000"/>
                </a:solidFill>
              </a:rPr>
              <a:t>Debug/Opt/Release</a:t>
            </a:r>
            <a:r>
              <a:rPr lang="en-US" sz="2000" b="0" dirty="0" smtClean="0">
                <a:solidFill>
                  <a:srgbClr val="000000"/>
                </a:solidFill>
              </a:rPr>
              <a:t/>
            </a:r>
            <a:br>
              <a:rPr lang="en-US" sz="2000" b="0" dirty="0" smtClean="0">
                <a:solidFill>
                  <a:srgbClr val="000000"/>
                </a:solidFill>
              </a:rPr>
            </a:br>
            <a:r>
              <a:rPr lang="en-US" sz="2000" b="0" dirty="0" smtClean="0">
                <a:solidFill>
                  <a:srgbClr val="000000"/>
                </a:solidFill>
              </a:rPr>
              <a:t>nope – generated when you build</a:t>
            </a:r>
          </a:p>
          <a:p>
            <a:pPr marL="177800" indent="-177800">
              <a:buFont typeface="Arial" pitchFamily="34" charset="0"/>
              <a:buChar char="•"/>
            </a:pPr>
            <a:r>
              <a:rPr lang="en-US" sz="2000" b="0" i="1" dirty="0" smtClean="0">
                <a:solidFill>
                  <a:srgbClr val="000000"/>
                </a:solidFill>
              </a:rPr>
              <a:t>.</a:t>
            </a:r>
            <a:r>
              <a:rPr lang="en-US" sz="2000" b="0" i="1" dirty="0" err="1" smtClean="0">
                <a:solidFill>
                  <a:srgbClr val="000000"/>
                </a:solidFill>
              </a:rPr>
              <a:t>config</a:t>
            </a:r>
            <a:r>
              <a:rPr lang="en-US" sz="2000" b="0" i="1" dirty="0" smtClean="0">
                <a:solidFill>
                  <a:srgbClr val="000000"/>
                </a:solidFill>
              </a:rPr>
              <a:t>/.</a:t>
            </a:r>
            <a:r>
              <a:rPr lang="en-US" sz="2000" b="0" i="1" dirty="0" err="1" smtClean="0">
                <a:solidFill>
                  <a:srgbClr val="000000"/>
                </a:solidFill>
              </a:rPr>
              <a:t>gconf</a:t>
            </a:r>
            <a:r>
              <a:rPr lang="en-US" sz="2000" b="0" i="1" dirty="0" smtClean="0">
                <a:solidFill>
                  <a:srgbClr val="000000"/>
                </a:solidFill>
              </a:rPr>
              <a:t> </a:t>
            </a:r>
            <a:r>
              <a:rPr lang="en-US" sz="2000" b="0" dirty="0" smtClean="0">
                <a:solidFill>
                  <a:srgbClr val="000000"/>
                </a:solidFill>
              </a:rPr>
              <a:t>– nope (generated folders)</a:t>
            </a:r>
          </a:p>
        </p:txBody>
      </p:sp>
      <p:pic>
        <p:nvPicPr>
          <p:cNvPr id="1026" name="Picture 2"/>
          <p:cNvPicPr>
            <a:picLocks noChangeAspect="1" noChangeArrowheads="1"/>
          </p:cNvPicPr>
          <p:nvPr/>
        </p:nvPicPr>
        <p:blipFill>
          <a:blip r:embed="rId4" cstate="print"/>
          <a:srcRect/>
          <a:stretch>
            <a:fillRect/>
          </a:stretch>
        </p:blipFill>
        <p:spPr bwMode="auto">
          <a:xfrm>
            <a:off x="6444343" y="1981200"/>
            <a:ext cx="1937657" cy="4267200"/>
          </a:xfrm>
          <a:prstGeom prst="rect">
            <a:avLst/>
          </a:prstGeom>
          <a:noFill/>
          <a:ln w="9525">
            <a:solidFill>
              <a:schemeClr val="tx1"/>
            </a:solidFill>
            <a:miter lim="800000"/>
            <a:headEnd/>
            <a:tailEnd/>
          </a:ln>
          <a:effectLst>
            <a:outerShdw blurRad="50800" dist="76200" dir="2700000" algn="tl" rotWithShape="0">
              <a:prstClr val="black">
                <a:alpha val="40000"/>
              </a:prstClr>
            </a:outerShdw>
          </a:effectLst>
        </p:spPr>
      </p:pic>
      <p:cxnSp>
        <p:nvCxnSpPr>
          <p:cNvPr id="12" name="Straight Connector 11"/>
          <p:cNvCxnSpPr/>
          <p:nvPr/>
        </p:nvCxnSpPr>
        <p:spPr bwMode="auto">
          <a:xfrm>
            <a:off x="685800" y="5167952"/>
            <a:ext cx="5410200" cy="0"/>
          </a:xfrm>
          <a:prstGeom prst="line">
            <a:avLst/>
          </a:prstGeom>
          <a:solidFill>
            <a:schemeClr val="accent1"/>
          </a:solidFill>
          <a:ln w="12700" cap="flat" cmpd="sng" algn="ctr">
            <a:solidFill>
              <a:schemeClr val="tx1"/>
            </a:solidFill>
            <a:prstDash val="dash"/>
            <a:round/>
            <a:headEnd type="none" w="sm" len="sm"/>
            <a:tailEnd type="none" w="sm" len="sm"/>
          </a:ln>
          <a:effectLst/>
        </p:spPr>
      </p:cxnSp>
      <p:sp>
        <p:nvSpPr>
          <p:cNvPr id="10" name="TextBox 9"/>
          <p:cNvSpPr txBox="1"/>
          <p:nvPr/>
        </p:nvSpPr>
        <p:spPr>
          <a:xfrm>
            <a:off x="4649328" y="4525368"/>
            <a:ext cx="646331" cy="313932"/>
          </a:xfrm>
          <a:prstGeom prst="rect">
            <a:avLst/>
          </a:prstGeom>
          <a:solidFill>
            <a:schemeClr val="accent5">
              <a:lumMod val="20000"/>
              <a:lumOff val="80000"/>
            </a:schemeClr>
          </a:solidFill>
          <a:ln w="12700">
            <a:solidFill>
              <a:schemeClr val="tx1"/>
            </a:solidFill>
          </a:ln>
          <a:effectLst>
            <a:outerShdw blurRad="50800" dist="76200" dir="2700000" algn="tl" rotWithShape="0">
              <a:prstClr val="black">
                <a:alpha val="40000"/>
              </a:prstClr>
            </a:outerShdw>
          </a:effectLst>
        </p:spPr>
        <p:txBody>
          <a:bodyPr wrap="none" rtlCol="0" anchor="ctr" anchorCtr="0">
            <a:spAutoFit/>
          </a:bodyPr>
          <a:lstStyle/>
          <a:p>
            <a:r>
              <a:rPr lang="en-US" sz="1800" dirty="0" smtClean="0">
                <a:solidFill>
                  <a:schemeClr val="dk1"/>
                </a:solidFill>
                <a:effectLst/>
              </a:rPr>
              <a:t>YES</a:t>
            </a:r>
          </a:p>
        </p:txBody>
      </p:sp>
      <p:sp>
        <p:nvSpPr>
          <p:cNvPr id="11" name="TextBox 10"/>
          <p:cNvSpPr txBox="1"/>
          <p:nvPr/>
        </p:nvSpPr>
        <p:spPr>
          <a:xfrm>
            <a:off x="5297269" y="5257800"/>
            <a:ext cx="530915" cy="313932"/>
          </a:xfrm>
          <a:prstGeom prst="rect">
            <a:avLst/>
          </a:prstGeom>
          <a:solidFill>
            <a:schemeClr val="accent5">
              <a:lumMod val="20000"/>
              <a:lumOff val="80000"/>
            </a:schemeClr>
          </a:solidFill>
          <a:ln w="12700">
            <a:solidFill>
              <a:schemeClr val="tx1"/>
            </a:solidFill>
          </a:ln>
          <a:effectLst>
            <a:outerShdw blurRad="50800" dist="76200" dir="2700000" algn="tl" rotWithShape="0">
              <a:prstClr val="black">
                <a:alpha val="40000"/>
              </a:prstClr>
            </a:outerShdw>
          </a:effectLst>
        </p:spPr>
        <p:txBody>
          <a:bodyPr wrap="none" rtlCol="0" anchor="ctr" anchorCtr="0">
            <a:spAutoFit/>
          </a:bodyPr>
          <a:lstStyle/>
          <a:p>
            <a:r>
              <a:rPr lang="en-US" sz="1800" dirty="0" smtClean="0">
                <a:solidFill>
                  <a:schemeClr val="dk1"/>
                </a:solidFill>
              </a:rPr>
              <a:t>NO</a:t>
            </a:r>
            <a:endParaRPr lang="en-US" sz="1800" dirty="0" smtClean="0">
              <a:solidFill>
                <a:schemeClr val="dk1"/>
              </a:solidFill>
              <a:effectLst/>
            </a:endParaRPr>
          </a:p>
        </p:txBody>
      </p:sp>
      <p:sp>
        <p:nvSpPr>
          <p:cNvPr id="13" name="TextBox 12"/>
          <p:cNvSpPr txBox="1"/>
          <p:nvPr/>
        </p:nvSpPr>
        <p:spPr>
          <a:xfrm>
            <a:off x="2917208" y="2008496"/>
            <a:ext cx="646331" cy="313932"/>
          </a:xfrm>
          <a:prstGeom prst="rect">
            <a:avLst/>
          </a:prstGeom>
          <a:solidFill>
            <a:schemeClr val="accent5">
              <a:lumMod val="20000"/>
              <a:lumOff val="80000"/>
            </a:schemeClr>
          </a:solidFill>
          <a:ln w="12700">
            <a:solidFill>
              <a:schemeClr val="tx1"/>
            </a:solidFill>
          </a:ln>
          <a:effectLst>
            <a:outerShdw blurRad="50800" dist="76200" dir="2700000" algn="tl" rotWithShape="0">
              <a:prstClr val="black">
                <a:alpha val="40000"/>
              </a:prstClr>
            </a:outerShdw>
          </a:effectLst>
        </p:spPr>
        <p:txBody>
          <a:bodyPr wrap="none" rtlCol="0" anchor="ctr" anchorCtr="0">
            <a:spAutoFit/>
          </a:bodyPr>
          <a:lstStyle/>
          <a:p>
            <a:r>
              <a:rPr lang="en-US" sz="1800" dirty="0" smtClean="0">
                <a:solidFill>
                  <a:schemeClr val="dk1"/>
                </a:solidFill>
                <a:effectLst/>
              </a:rPr>
              <a:t>YES</a:t>
            </a:r>
          </a:p>
        </p:txBody>
      </p:sp>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idx="4294967295"/>
          </p:nvPr>
        </p:nvSpPr>
        <p:spPr>
          <a:xfrm>
            <a:off x="0" y="-4763"/>
            <a:ext cx="9144000" cy="609601"/>
          </a:xfrm>
        </p:spPr>
        <p:txBody>
          <a:bodyPr lIns="91440" tIns="45720" rIns="91440" bIns="45720" anchor="ctr"/>
          <a:lstStyle/>
          <a:p>
            <a:r>
              <a:rPr lang="en-CA" sz="3200" dirty="0" smtClean="0"/>
              <a:t>CCSv5 </a:t>
            </a:r>
            <a:r>
              <a:rPr lang="en-CA" sz="3200" dirty="0" smtClean="0"/>
              <a:t>“GUI” Environment – Space Saving</a:t>
            </a:r>
          </a:p>
        </p:txBody>
      </p:sp>
      <p:pic>
        <p:nvPicPr>
          <p:cNvPr id="8195" name="Picture 2"/>
          <p:cNvPicPr>
            <a:picLocks noChangeAspect="1" noChangeArrowheads="1"/>
          </p:cNvPicPr>
          <p:nvPr/>
        </p:nvPicPr>
        <p:blipFill>
          <a:blip r:embed="rId3" cstate="print"/>
          <a:srcRect/>
          <a:stretch>
            <a:fillRect/>
          </a:stretch>
        </p:blipFill>
        <p:spPr bwMode="auto">
          <a:xfrm>
            <a:off x="174625" y="533400"/>
            <a:ext cx="8816975" cy="6238875"/>
          </a:xfrm>
          <a:prstGeom prst="rect">
            <a:avLst/>
          </a:prstGeom>
          <a:noFill/>
          <a:ln w="12700">
            <a:noFill/>
            <a:miter lim="800000"/>
            <a:headEnd type="none" w="sm" len="sm"/>
            <a:tailEnd type="none" w="sm" len="sm"/>
          </a:ln>
        </p:spPr>
      </p:pic>
      <p:sp>
        <p:nvSpPr>
          <p:cNvPr id="8196" name="Rounded Rectangle 4"/>
          <p:cNvSpPr>
            <a:spLocks noChangeArrowheads="1"/>
          </p:cNvSpPr>
          <p:nvPr/>
        </p:nvSpPr>
        <p:spPr bwMode="auto">
          <a:xfrm>
            <a:off x="2068513" y="3173413"/>
            <a:ext cx="1665287" cy="788987"/>
          </a:xfrm>
          <a:prstGeom prst="roundRect">
            <a:avLst>
              <a:gd name="adj" fmla="val 16667"/>
            </a:avLst>
          </a:prstGeom>
          <a:solidFill>
            <a:srgbClr val="99FF33"/>
          </a:solidFill>
          <a:ln w="12700" algn="ctr">
            <a:solidFill>
              <a:schemeClr val="tx1"/>
            </a:solidFill>
            <a:round/>
            <a:headEnd type="none" w="sm" len="sm"/>
            <a:tailEnd type="none" w="sm" len="sm"/>
          </a:ln>
        </p:spPr>
        <p:txBody>
          <a:bodyPr>
            <a:spAutoFit/>
          </a:bodyPr>
          <a:lstStyle/>
          <a:p>
            <a:pPr algn="ctr" eaLnBrk="1" hangingPunct="1">
              <a:lnSpc>
                <a:spcPct val="100000"/>
              </a:lnSpc>
              <a:spcBef>
                <a:spcPct val="0"/>
              </a:spcBef>
            </a:pPr>
            <a:r>
              <a:rPr lang="en-CA" sz="2000">
                <a:latin typeface="Arial Narrow" pitchFamily="34" charset="0"/>
              </a:rPr>
              <a:t>Tabbed editor windows</a:t>
            </a:r>
          </a:p>
        </p:txBody>
      </p:sp>
      <p:sp>
        <p:nvSpPr>
          <p:cNvPr id="8197" name="Rounded Rectangle 5"/>
          <p:cNvSpPr>
            <a:spLocks noChangeArrowheads="1"/>
          </p:cNvSpPr>
          <p:nvPr/>
        </p:nvSpPr>
        <p:spPr bwMode="auto">
          <a:xfrm>
            <a:off x="5235575" y="3152775"/>
            <a:ext cx="2673350" cy="712788"/>
          </a:xfrm>
          <a:prstGeom prst="roundRect">
            <a:avLst>
              <a:gd name="adj" fmla="val 16667"/>
            </a:avLst>
          </a:prstGeom>
          <a:solidFill>
            <a:srgbClr val="99FF33"/>
          </a:solidFill>
          <a:ln w="12700" algn="ctr">
            <a:solidFill>
              <a:schemeClr val="tx1"/>
            </a:solidFill>
            <a:round/>
            <a:headEnd type="none" w="sm" len="sm"/>
            <a:tailEnd type="none" w="sm" len="sm"/>
          </a:ln>
        </p:spPr>
        <p:txBody>
          <a:bodyPr>
            <a:spAutoFit/>
          </a:bodyPr>
          <a:lstStyle/>
          <a:p>
            <a:pPr algn="ctr" eaLnBrk="1" hangingPunct="1">
              <a:lnSpc>
                <a:spcPct val="100000"/>
              </a:lnSpc>
              <a:spcBef>
                <a:spcPct val="0"/>
              </a:spcBef>
            </a:pPr>
            <a:r>
              <a:rPr lang="en-CA" sz="1800">
                <a:latin typeface="Arial Narrow" pitchFamily="34" charset="0"/>
              </a:rPr>
              <a:t>Tab data displays together</a:t>
            </a:r>
            <a:br>
              <a:rPr lang="en-CA" sz="1800">
                <a:latin typeface="Arial Narrow" pitchFamily="34" charset="0"/>
              </a:rPr>
            </a:br>
            <a:r>
              <a:rPr lang="en-CA" sz="1800">
                <a:latin typeface="Arial Narrow" pitchFamily="34" charset="0"/>
              </a:rPr>
              <a:t>to save space</a:t>
            </a:r>
          </a:p>
        </p:txBody>
      </p:sp>
      <p:sp>
        <p:nvSpPr>
          <p:cNvPr id="8198" name="Rounded Rectangle 6"/>
          <p:cNvSpPr>
            <a:spLocks noChangeArrowheads="1"/>
          </p:cNvSpPr>
          <p:nvPr/>
        </p:nvSpPr>
        <p:spPr bwMode="auto">
          <a:xfrm>
            <a:off x="990600" y="5638800"/>
            <a:ext cx="3246438" cy="712788"/>
          </a:xfrm>
          <a:prstGeom prst="roundRect">
            <a:avLst>
              <a:gd name="adj" fmla="val 16667"/>
            </a:avLst>
          </a:prstGeom>
          <a:solidFill>
            <a:srgbClr val="FFFF66"/>
          </a:solidFill>
          <a:ln w="12700" algn="ctr">
            <a:solidFill>
              <a:schemeClr val="tx1"/>
            </a:solidFill>
            <a:round/>
            <a:headEnd type="none" w="sm" len="sm"/>
            <a:tailEnd type="none" w="sm" len="sm"/>
          </a:ln>
        </p:spPr>
        <p:txBody>
          <a:bodyPr>
            <a:spAutoFit/>
          </a:bodyPr>
          <a:lstStyle/>
          <a:p>
            <a:pPr algn="ctr" eaLnBrk="1" hangingPunct="1">
              <a:lnSpc>
                <a:spcPct val="100000"/>
              </a:lnSpc>
              <a:spcBef>
                <a:spcPct val="0"/>
              </a:spcBef>
            </a:pPr>
            <a:r>
              <a:rPr lang="en-CA" sz="1800">
                <a:latin typeface="Arial Narrow" pitchFamily="34" charset="0"/>
              </a:rPr>
              <a:t>Fast view windows don’t display</a:t>
            </a:r>
          </a:p>
          <a:p>
            <a:pPr algn="ctr" eaLnBrk="1" hangingPunct="1">
              <a:lnSpc>
                <a:spcPct val="100000"/>
              </a:lnSpc>
              <a:spcBef>
                <a:spcPct val="0"/>
              </a:spcBef>
            </a:pPr>
            <a:r>
              <a:rPr lang="en-CA" sz="1800">
                <a:latin typeface="Arial Narrow" pitchFamily="34" charset="0"/>
              </a:rPr>
              <a:t>Until you click on them</a:t>
            </a:r>
          </a:p>
        </p:txBody>
      </p:sp>
      <p:sp>
        <p:nvSpPr>
          <p:cNvPr id="8199" name="Rounded Rectangle 7"/>
          <p:cNvSpPr>
            <a:spLocks noChangeArrowheads="1"/>
          </p:cNvSpPr>
          <p:nvPr/>
        </p:nvSpPr>
        <p:spPr bwMode="auto">
          <a:xfrm>
            <a:off x="5562600" y="1371600"/>
            <a:ext cx="3395663" cy="1017588"/>
          </a:xfrm>
          <a:prstGeom prst="roundRect">
            <a:avLst>
              <a:gd name="adj" fmla="val 16667"/>
            </a:avLst>
          </a:prstGeom>
          <a:solidFill>
            <a:srgbClr val="FFFF66"/>
          </a:solidFill>
          <a:ln w="12700" algn="ctr">
            <a:solidFill>
              <a:schemeClr val="tx1"/>
            </a:solidFill>
            <a:round/>
            <a:headEnd type="none" w="sm" len="sm"/>
            <a:tailEnd type="none" w="sm" len="sm"/>
          </a:ln>
        </p:spPr>
        <p:txBody>
          <a:bodyPr>
            <a:spAutoFit/>
          </a:bodyPr>
          <a:lstStyle/>
          <a:p>
            <a:pPr algn="ctr" eaLnBrk="1" hangingPunct="1">
              <a:lnSpc>
                <a:spcPct val="100000"/>
              </a:lnSpc>
              <a:spcBef>
                <a:spcPct val="0"/>
              </a:spcBef>
            </a:pPr>
            <a:r>
              <a:rPr lang="en-CA" sz="1800" u="sng">
                <a:latin typeface="Arial Narrow" pitchFamily="34" charset="0"/>
              </a:rPr>
              <a:t>Perspectives</a:t>
            </a:r>
            <a:r>
              <a:rPr lang="en-CA" sz="1800">
                <a:latin typeface="Arial Narrow" pitchFamily="34" charset="0"/>
              </a:rPr>
              <a:t> contain separate</a:t>
            </a:r>
            <a:br>
              <a:rPr lang="en-CA" sz="1800">
                <a:latin typeface="Arial Narrow" pitchFamily="34" charset="0"/>
              </a:rPr>
            </a:br>
            <a:r>
              <a:rPr lang="en-CA" sz="1800">
                <a:latin typeface="Arial Narrow" pitchFamily="34" charset="0"/>
              </a:rPr>
              <a:t>window arrangements depending</a:t>
            </a:r>
            <a:br>
              <a:rPr lang="en-CA" sz="1800">
                <a:latin typeface="Arial Narrow" pitchFamily="34" charset="0"/>
              </a:rPr>
            </a:br>
            <a:r>
              <a:rPr lang="en-CA" sz="1800">
                <a:latin typeface="Arial Narrow" pitchFamily="34" charset="0"/>
              </a:rPr>
              <a:t>on what you are doing.</a:t>
            </a:r>
          </a:p>
        </p:txBody>
      </p:sp>
      <p:cxnSp>
        <p:nvCxnSpPr>
          <p:cNvPr id="8200" name="Straight Arrow Connector 9"/>
          <p:cNvCxnSpPr>
            <a:cxnSpLocks noChangeShapeType="1"/>
            <a:stCxn id="8199" idx="0"/>
            <a:endCxn id="1200142" idx="3"/>
          </p:cNvCxnSpPr>
          <p:nvPr/>
        </p:nvCxnSpPr>
        <p:spPr bwMode="auto">
          <a:xfrm flipV="1">
            <a:off x="7261225" y="1163638"/>
            <a:ext cx="360363" cy="207962"/>
          </a:xfrm>
          <a:prstGeom prst="straightConnector1">
            <a:avLst/>
          </a:prstGeom>
          <a:noFill/>
          <a:ln w="25400" algn="ctr">
            <a:solidFill>
              <a:schemeClr val="tx1"/>
            </a:solidFill>
            <a:round/>
            <a:headEnd type="none" w="sm" len="sm"/>
            <a:tailEnd type="arrow" w="med" len="med"/>
          </a:ln>
        </p:spPr>
      </p:cxnSp>
      <p:cxnSp>
        <p:nvCxnSpPr>
          <p:cNvPr id="8201" name="Straight Arrow Connector 10"/>
          <p:cNvCxnSpPr>
            <a:cxnSpLocks noChangeShapeType="1"/>
            <a:stCxn id="8198" idx="2"/>
            <a:endCxn id="1200143" idx="7"/>
          </p:cNvCxnSpPr>
          <p:nvPr/>
        </p:nvCxnSpPr>
        <p:spPr bwMode="auto">
          <a:xfrm flipH="1">
            <a:off x="804863" y="6351588"/>
            <a:ext cx="1809750" cy="234950"/>
          </a:xfrm>
          <a:prstGeom prst="straightConnector1">
            <a:avLst/>
          </a:prstGeom>
          <a:noFill/>
          <a:ln w="25400" algn="ctr">
            <a:solidFill>
              <a:schemeClr val="tx1"/>
            </a:solidFill>
            <a:round/>
            <a:headEnd type="none" w="sm" len="sm"/>
            <a:tailEnd type="arrow" w="med" len="med"/>
          </a:ln>
        </p:spPr>
      </p:cxnSp>
      <p:cxnSp>
        <p:nvCxnSpPr>
          <p:cNvPr id="8202" name="Straight Arrow Connector 11"/>
          <p:cNvCxnSpPr>
            <a:cxnSpLocks noChangeShapeType="1"/>
            <a:stCxn id="8196" idx="0"/>
          </p:cNvCxnSpPr>
          <p:nvPr/>
        </p:nvCxnSpPr>
        <p:spPr bwMode="auto">
          <a:xfrm rot="16200000" flipV="1">
            <a:off x="2590800" y="2862263"/>
            <a:ext cx="242888" cy="379412"/>
          </a:xfrm>
          <a:prstGeom prst="straightConnector1">
            <a:avLst/>
          </a:prstGeom>
          <a:noFill/>
          <a:ln w="25400" algn="ctr">
            <a:solidFill>
              <a:schemeClr val="tx1"/>
            </a:solidFill>
            <a:round/>
            <a:headEnd type="none" w="sm" len="sm"/>
            <a:tailEnd type="arrow" w="med" len="med"/>
          </a:ln>
        </p:spPr>
      </p:cxnSp>
      <p:cxnSp>
        <p:nvCxnSpPr>
          <p:cNvPr id="8203" name="Straight Arrow Connector 14"/>
          <p:cNvCxnSpPr>
            <a:cxnSpLocks noChangeShapeType="1"/>
            <a:stCxn id="8197" idx="0"/>
          </p:cNvCxnSpPr>
          <p:nvPr/>
        </p:nvCxnSpPr>
        <p:spPr bwMode="auto">
          <a:xfrm rot="16200000" flipV="1">
            <a:off x="6363494" y="2944019"/>
            <a:ext cx="166687" cy="250825"/>
          </a:xfrm>
          <a:prstGeom prst="straightConnector1">
            <a:avLst/>
          </a:prstGeom>
          <a:noFill/>
          <a:ln w="25400" algn="ctr">
            <a:solidFill>
              <a:schemeClr val="tx1"/>
            </a:solidFill>
            <a:round/>
            <a:headEnd type="none" w="sm" len="sm"/>
            <a:tailEnd type="arrow" w="med" len="med"/>
          </a:ln>
        </p:spPr>
      </p:cxnSp>
      <p:sp>
        <p:nvSpPr>
          <p:cNvPr id="8204" name="Rounded Rectangle 16"/>
          <p:cNvSpPr>
            <a:spLocks noChangeArrowheads="1"/>
          </p:cNvSpPr>
          <p:nvPr/>
        </p:nvSpPr>
        <p:spPr bwMode="auto">
          <a:xfrm>
            <a:off x="1981200" y="1143000"/>
            <a:ext cx="2009775" cy="712788"/>
          </a:xfrm>
          <a:prstGeom prst="roundRect">
            <a:avLst>
              <a:gd name="adj" fmla="val 16667"/>
            </a:avLst>
          </a:prstGeom>
          <a:solidFill>
            <a:srgbClr val="FFFF66"/>
          </a:solidFill>
          <a:ln w="12700" algn="ctr">
            <a:solidFill>
              <a:schemeClr val="tx1"/>
            </a:solidFill>
            <a:round/>
            <a:headEnd type="none" w="sm" len="sm"/>
            <a:tailEnd type="none" w="sm" len="sm"/>
          </a:ln>
        </p:spPr>
        <p:txBody>
          <a:bodyPr>
            <a:spAutoFit/>
          </a:bodyPr>
          <a:lstStyle/>
          <a:p>
            <a:pPr algn="ctr" eaLnBrk="1" hangingPunct="1">
              <a:lnSpc>
                <a:spcPct val="100000"/>
              </a:lnSpc>
              <a:spcBef>
                <a:spcPct val="0"/>
              </a:spcBef>
            </a:pPr>
            <a:r>
              <a:rPr lang="en-CA" sz="1800">
                <a:latin typeface="Arial Narrow" pitchFamily="34" charset="0"/>
              </a:rPr>
              <a:t>Customize toolbars &amp; menus</a:t>
            </a:r>
          </a:p>
        </p:txBody>
      </p:sp>
      <p:cxnSp>
        <p:nvCxnSpPr>
          <p:cNvPr id="8205" name="Straight Arrow Connector 17"/>
          <p:cNvCxnSpPr>
            <a:cxnSpLocks noChangeShapeType="1"/>
            <a:stCxn id="8204" idx="0"/>
          </p:cNvCxnSpPr>
          <p:nvPr/>
        </p:nvCxnSpPr>
        <p:spPr bwMode="auto">
          <a:xfrm rot="5400000" flipH="1" flipV="1">
            <a:off x="3036888" y="844550"/>
            <a:ext cx="247650" cy="349250"/>
          </a:xfrm>
          <a:prstGeom prst="straightConnector1">
            <a:avLst/>
          </a:prstGeom>
          <a:noFill/>
          <a:ln w="25400" algn="ctr">
            <a:solidFill>
              <a:schemeClr val="tx1"/>
            </a:solidFill>
            <a:round/>
            <a:headEnd type="none" w="sm" len="sm"/>
            <a:tailEnd type="arrow" w="med" len="med"/>
          </a:ln>
        </p:spPr>
      </p:cxnSp>
      <p:sp>
        <p:nvSpPr>
          <p:cNvPr id="1200142" name="Oval 14"/>
          <p:cNvSpPr>
            <a:spLocks noChangeArrowheads="1"/>
          </p:cNvSpPr>
          <p:nvPr/>
        </p:nvSpPr>
        <p:spPr bwMode="auto">
          <a:xfrm>
            <a:off x="7543800" y="838200"/>
            <a:ext cx="533400" cy="381000"/>
          </a:xfrm>
          <a:prstGeom prst="ellipse">
            <a:avLst/>
          </a:prstGeom>
          <a:noFill/>
          <a:ln w="12700">
            <a:noFill/>
            <a:round/>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1200143" name="Oval 15"/>
          <p:cNvSpPr>
            <a:spLocks noChangeArrowheads="1"/>
          </p:cNvSpPr>
          <p:nvPr/>
        </p:nvSpPr>
        <p:spPr bwMode="auto">
          <a:xfrm>
            <a:off x="609600" y="6553200"/>
            <a:ext cx="228600" cy="228600"/>
          </a:xfrm>
          <a:prstGeom prst="ellipse">
            <a:avLst/>
          </a:prstGeom>
          <a:noFill/>
          <a:ln w="12700">
            <a:noFill/>
            <a:round/>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18"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6</a:t>
            </a:r>
            <a:endParaRPr lang="en-US" sz="1000" b="0" dirty="0" smtClean="0">
              <a:solidFill>
                <a:schemeClr val="tx2"/>
              </a:solidFill>
              <a:effectLst/>
              <a:latin typeface="Arial"/>
            </a:endParaRPr>
          </a:p>
        </p:txBody>
      </p:sp>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r>
              <a:rPr lang="en-US" sz="3200" smtClean="0"/>
              <a:t>Eclipse.org – Using RTSC Tutorials…</a:t>
            </a:r>
          </a:p>
        </p:txBody>
      </p:sp>
      <p:pic>
        <p:nvPicPr>
          <p:cNvPr id="35843" name="Picture 2" descr="C:\Documents and Settings\a0159877\Desktop\rtsc_eclipse.png"/>
          <p:cNvPicPr>
            <a:picLocks noChangeAspect="1" noChangeArrowheads="1"/>
          </p:cNvPicPr>
          <p:nvPr/>
        </p:nvPicPr>
        <p:blipFill>
          <a:blip r:embed="rId5" cstate="print"/>
          <a:srcRect/>
          <a:stretch>
            <a:fillRect/>
          </a:stretch>
        </p:blipFill>
        <p:spPr bwMode="auto">
          <a:xfrm>
            <a:off x="152400" y="533400"/>
            <a:ext cx="8763000" cy="5943600"/>
          </a:xfrm>
          <a:prstGeom prst="rect">
            <a:avLst/>
          </a:prstGeom>
          <a:noFill/>
          <a:ln w="9525">
            <a:solidFill>
              <a:schemeClr val="tx1"/>
            </a:solidFill>
            <a:miter lim="800000"/>
            <a:headEnd/>
            <a:tailEnd/>
          </a:ln>
        </p:spPr>
      </p:pic>
      <p:sp>
        <p:nvSpPr>
          <p:cNvPr id="35844" name="TextBox 19"/>
          <p:cNvSpPr txBox="1">
            <a:spLocks noChangeArrowheads="1"/>
          </p:cNvSpPr>
          <p:nvPr/>
        </p:nvSpPr>
        <p:spPr bwMode="auto">
          <a:xfrm>
            <a:off x="1828800" y="6465888"/>
            <a:ext cx="6049963" cy="400050"/>
          </a:xfrm>
          <a:prstGeom prst="rect">
            <a:avLst/>
          </a:prstGeom>
          <a:noFill/>
          <a:ln w="9525">
            <a:noFill/>
            <a:miter lim="800000"/>
            <a:headEnd/>
            <a:tailEnd/>
          </a:ln>
        </p:spPr>
        <p:txBody>
          <a:bodyPr wrap="none">
            <a:spAutoFit/>
          </a:bodyPr>
          <a:lstStyle/>
          <a:p>
            <a:pPr eaLnBrk="1" hangingPunct="1">
              <a:lnSpc>
                <a:spcPct val="100000"/>
              </a:lnSpc>
              <a:spcBef>
                <a:spcPct val="0"/>
              </a:spcBef>
            </a:pPr>
            <a:r>
              <a:rPr lang="en-US" sz="2000" b="0">
                <a:solidFill>
                  <a:srgbClr val="000000"/>
                </a:solidFill>
                <a:latin typeface="Arial Narrow" pitchFamily="34" charset="0"/>
              </a:rPr>
              <a:t>http://rtsc.eclipse.org/docs-tip/Using_RTSC_with_CCStudio_v4</a:t>
            </a: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4"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5" action="ppaction://hlinksldjump"/>
          </p:cNvPr>
          <p:cNvSpPr txBox="1">
            <a:spLocks noChangeArrowheads="1"/>
          </p:cNvSpPr>
          <p:nvPr>
            <p:custDataLst>
              <p:tags r:id="rId3"/>
            </p:custDataLst>
          </p:nvPr>
        </p:nvSpPr>
        <p:spPr bwMode="auto">
          <a:xfrm>
            <a:off x="323850" y="72074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6">
            <a:hlinkClick r:id="rId16" action="ppaction://hlinksldjump"/>
          </p:cNvPr>
          <p:cNvSpPr txBox="1">
            <a:spLocks noChangeArrowheads="1"/>
          </p:cNvSpPr>
          <p:nvPr>
            <p:custDataLst>
              <p:tags r:id="rId4"/>
            </p:custDataLst>
          </p:nvPr>
        </p:nvSpPr>
        <p:spPr bwMode="auto">
          <a:xfrm>
            <a:off x="819150" y="1268562"/>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Functional Overview</a:t>
            </a:r>
            <a:endParaRPr lang="en-US" dirty="0">
              <a:solidFill>
                <a:srgbClr val="000000"/>
              </a:solidFill>
            </a:endParaRPr>
          </a:p>
        </p:txBody>
      </p:sp>
      <p:sp>
        <p:nvSpPr>
          <p:cNvPr id="11" name="Text Box 6">
            <a:hlinkClick r:id="rId17" action="ppaction://hlinksldjump"/>
          </p:cNvPr>
          <p:cNvSpPr txBox="1">
            <a:spLocks noChangeArrowheads="1"/>
          </p:cNvSpPr>
          <p:nvPr>
            <p:custDataLst>
              <p:tags r:id="rId5"/>
            </p:custDataLst>
          </p:nvPr>
        </p:nvSpPr>
        <p:spPr bwMode="auto">
          <a:xfrm>
            <a:off x="819150" y="1674390"/>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Perspectives</a:t>
            </a:r>
            <a:endParaRPr lang="en-US" dirty="0">
              <a:solidFill>
                <a:srgbClr val="000000"/>
              </a:solidFill>
            </a:endParaRPr>
          </a:p>
        </p:txBody>
      </p:sp>
      <p:sp>
        <p:nvSpPr>
          <p:cNvPr id="12" name="Text Box 6">
            <a:hlinkClick r:id="rId18" action="ppaction://hlinksldjump"/>
          </p:cNvPr>
          <p:cNvSpPr txBox="1">
            <a:spLocks noChangeArrowheads="1"/>
          </p:cNvSpPr>
          <p:nvPr>
            <p:custDataLst>
              <p:tags r:id="rId6"/>
            </p:custDataLst>
          </p:nvPr>
        </p:nvSpPr>
        <p:spPr bwMode="auto">
          <a:xfrm>
            <a:off x="819150" y="208021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Projects</a:t>
            </a:r>
            <a:endParaRPr lang="en-US" dirty="0">
              <a:solidFill>
                <a:srgbClr val="000000"/>
              </a:solidFill>
            </a:endParaRPr>
          </a:p>
        </p:txBody>
      </p:sp>
      <p:sp>
        <p:nvSpPr>
          <p:cNvPr id="13" name="Text Box 6">
            <a:hlinkClick r:id="rId19" action="ppaction://hlinksldjump"/>
          </p:cNvPr>
          <p:cNvSpPr txBox="1">
            <a:spLocks noChangeArrowheads="1"/>
          </p:cNvSpPr>
          <p:nvPr>
            <p:custDataLst>
              <p:tags r:id="rId7"/>
            </p:custDataLst>
          </p:nvPr>
        </p:nvSpPr>
        <p:spPr bwMode="auto">
          <a:xfrm>
            <a:off x="819150" y="248604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Target Configuration</a:t>
            </a:r>
            <a:endParaRPr lang="en-US" dirty="0">
              <a:solidFill>
                <a:srgbClr val="000000"/>
              </a:solidFill>
            </a:endParaRPr>
          </a:p>
        </p:txBody>
      </p:sp>
      <p:sp>
        <p:nvSpPr>
          <p:cNvPr id="14" name="Text Box 6">
            <a:hlinkClick r:id="rId20" action="ppaction://hlinksldjump"/>
          </p:cNvPr>
          <p:cNvSpPr txBox="1">
            <a:spLocks noChangeArrowheads="1"/>
          </p:cNvSpPr>
          <p:nvPr>
            <p:custDataLst>
              <p:tags r:id="rId8"/>
            </p:custDataLst>
          </p:nvPr>
        </p:nvSpPr>
        <p:spPr bwMode="auto">
          <a:xfrm>
            <a:off x="819150" y="289187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Build Config &amp; Options</a:t>
            </a:r>
            <a:endParaRPr lang="en-US" dirty="0">
              <a:solidFill>
                <a:srgbClr val="000000"/>
              </a:solidFill>
            </a:endParaRPr>
          </a:p>
        </p:txBody>
      </p:sp>
      <p:sp>
        <p:nvSpPr>
          <p:cNvPr id="15" name="Text Box 6">
            <a:hlinkClick r:id="rId21" action="ppaction://hlinksldjump"/>
          </p:cNvPr>
          <p:cNvSpPr txBox="1">
            <a:spLocks noChangeArrowheads="1"/>
          </p:cNvSpPr>
          <p:nvPr>
            <p:custDataLst>
              <p:tags r:id="rId9"/>
            </p:custDataLst>
          </p:nvPr>
        </p:nvSpPr>
        <p:spPr bwMode="auto">
          <a:xfrm>
            <a:off x="819150" y="329770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Licensing/Pricing</a:t>
            </a:r>
            <a:endParaRPr lang="en-US" dirty="0">
              <a:solidFill>
                <a:srgbClr val="000000"/>
              </a:solidFill>
            </a:endParaRPr>
          </a:p>
        </p:txBody>
      </p:sp>
      <p:sp>
        <p:nvSpPr>
          <p:cNvPr id="16" name="Text Box 6">
            <a:hlinkClick r:id="rId22" action="ppaction://hlinksldjump"/>
          </p:cNvPr>
          <p:cNvSpPr txBox="1">
            <a:spLocks noChangeArrowheads="1"/>
          </p:cNvSpPr>
          <p:nvPr>
            <p:custDataLst>
              <p:tags r:id="rId10"/>
            </p:custDataLst>
          </p:nvPr>
        </p:nvSpPr>
        <p:spPr bwMode="auto">
          <a:xfrm>
            <a:off x="819150" y="370352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dirty="0" smtClean="0">
                <a:solidFill>
                  <a:srgbClr val="000000"/>
                </a:solidFill>
              </a:rPr>
              <a:t>CCSv4 – For More Info…</a:t>
            </a:r>
            <a:endParaRPr lang="en-US" dirty="0">
              <a:solidFill>
                <a:srgbClr val="000000"/>
              </a:solidFill>
            </a:endParaRPr>
          </a:p>
        </p:txBody>
      </p:sp>
      <p:sp>
        <p:nvSpPr>
          <p:cNvPr id="17" name="Text Box 4">
            <a:hlinkClick r:id="rId23" action="ppaction://hlinksldjump"/>
          </p:cNvPr>
          <p:cNvSpPr txBox="1">
            <a:spLocks noChangeArrowheads="1"/>
          </p:cNvSpPr>
          <p:nvPr>
            <p:custDataLst>
              <p:tags r:id="rId11"/>
            </p:custDataLst>
          </p:nvPr>
        </p:nvSpPr>
        <p:spPr bwMode="auto">
          <a:xfrm>
            <a:off x="323850" y="4136345"/>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8" name="Text Box 3">
            <a:hlinkClick r:id="rId24" action="ppaction://hlinksldjump"/>
          </p:cNvPr>
          <p:cNvSpPr txBox="1">
            <a:spLocks noChangeArrowheads="1"/>
          </p:cNvSpPr>
          <p:nvPr>
            <p:custDataLst>
              <p:tags r:id="rId12"/>
            </p:custDataLst>
          </p:nvPr>
        </p:nvSpPr>
        <p:spPr bwMode="auto">
          <a:xfrm>
            <a:off x="304800" y="4711147"/>
            <a:ext cx="5562600" cy="495300"/>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en-US" sz="3200" dirty="0" smtClean="0"/>
              <a:t>Lab 2 – CCSv5 and SYS/BIOS</a:t>
            </a:r>
          </a:p>
        </p:txBody>
      </p:sp>
      <p:sp>
        <p:nvSpPr>
          <p:cNvPr id="37891" name="Rectangle 6"/>
          <p:cNvSpPr>
            <a:spLocks noChangeArrowheads="1"/>
          </p:cNvSpPr>
          <p:nvPr/>
        </p:nvSpPr>
        <p:spPr bwMode="auto">
          <a:xfrm>
            <a:off x="561975" y="6216650"/>
            <a:ext cx="184150" cy="625475"/>
          </a:xfrm>
          <a:prstGeom prst="rect">
            <a:avLst/>
          </a:prstGeom>
          <a:noFill/>
          <a:ln w="12700">
            <a:noFill/>
            <a:miter lim="800000"/>
            <a:headEnd type="none" w="sm" len="sm"/>
            <a:tailEnd type="none" w="sm" len="sm"/>
          </a:ln>
        </p:spPr>
        <p:txBody>
          <a:bodyPr wrap="none" anchor="ctr">
            <a:spAutoFit/>
          </a:bodyPr>
          <a:lstStyle/>
          <a:p>
            <a:pPr>
              <a:lnSpc>
                <a:spcPct val="100000"/>
              </a:lnSpc>
              <a:spcBef>
                <a:spcPct val="0"/>
              </a:spcBef>
            </a:pPr>
            <a:r>
              <a:rPr lang="en-US" sz="1100" b="0">
                <a:latin typeface="Times New Roman" pitchFamily="18" charset="0"/>
                <a:cs typeface="Times New Roman" pitchFamily="18" charset="0"/>
              </a:rPr>
              <a:t/>
            </a:r>
            <a:br>
              <a:rPr lang="en-US" sz="1100" b="0">
                <a:latin typeface="Times New Roman" pitchFamily="18" charset="0"/>
                <a:cs typeface="Times New Roman" pitchFamily="18" charset="0"/>
              </a:rPr>
            </a:br>
            <a:endParaRPr lang="en-US" b="0">
              <a:latin typeface="Times New Roman" pitchFamily="18" charset="0"/>
            </a:endParaRPr>
          </a:p>
        </p:txBody>
      </p:sp>
      <p:sp>
        <p:nvSpPr>
          <p:cNvPr id="37892" name="Text Box 98"/>
          <p:cNvSpPr txBox="1">
            <a:spLocks noChangeArrowheads="1"/>
          </p:cNvSpPr>
          <p:nvPr/>
        </p:nvSpPr>
        <p:spPr bwMode="auto">
          <a:xfrm>
            <a:off x="76200" y="685800"/>
            <a:ext cx="2994218" cy="437043"/>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sz="2800" dirty="0">
                <a:solidFill>
                  <a:schemeClr val="tx2"/>
                </a:solidFill>
              </a:rPr>
              <a:t>Lab 2A – </a:t>
            </a:r>
            <a:r>
              <a:rPr lang="en-US" sz="2800" dirty="0" smtClean="0">
                <a:solidFill>
                  <a:schemeClr val="tx2"/>
                </a:solidFill>
              </a:rPr>
              <a:t>Hello</a:t>
            </a:r>
            <a:endParaRPr lang="en-US" sz="2800" dirty="0">
              <a:solidFill>
                <a:schemeClr val="tx2"/>
              </a:solidFill>
            </a:endParaRPr>
          </a:p>
        </p:txBody>
      </p:sp>
      <p:sp>
        <p:nvSpPr>
          <p:cNvPr id="37893" name="Text Box 99"/>
          <p:cNvSpPr txBox="1">
            <a:spLocks noChangeArrowheads="1"/>
          </p:cNvSpPr>
          <p:nvPr/>
        </p:nvSpPr>
        <p:spPr bwMode="auto">
          <a:xfrm>
            <a:off x="76200" y="3506788"/>
            <a:ext cx="3825086" cy="437043"/>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sz="2800" dirty="0">
                <a:solidFill>
                  <a:schemeClr val="tx2"/>
                </a:solidFill>
              </a:rPr>
              <a:t>Lab 2B – </a:t>
            </a:r>
            <a:r>
              <a:rPr lang="en-US" sz="2800" dirty="0" smtClean="0">
                <a:solidFill>
                  <a:schemeClr val="tx2"/>
                </a:solidFill>
              </a:rPr>
              <a:t>Blink LED</a:t>
            </a:r>
            <a:endParaRPr lang="en-US" sz="2800" dirty="0">
              <a:solidFill>
                <a:schemeClr val="tx2"/>
              </a:solidFill>
            </a:endParaRPr>
          </a:p>
        </p:txBody>
      </p:sp>
      <p:sp>
        <p:nvSpPr>
          <p:cNvPr id="37894" name="Text Box 100"/>
          <p:cNvSpPr txBox="1">
            <a:spLocks noChangeArrowheads="1"/>
          </p:cNvSpPr>
          <p:nvPr/>
        </p:nvSpPr>
        <p:spPr bwMode="auto">
          <a:xfrm>
            <a:off x="457200" y="1184275"/>
            <a:ext cx="3355406" cy="1680460"/>
          </a:xfrm>
          <a:prstGeom prst="rect">
            <a:avLst/>
          </a:prstGeom>
          <a:noFill/>
          <a:ln w="12700">
            <a:noFill/>
            <a:miter lim="800000"/>
            <a:headEnd type="none" w="sm" len="sm"/>
            <a:tailEnd type="none" w="sm" len="sm"/>
          </a:ln>
        </p:spPr>
        <p:txBody>
          <a:bodyPr wrap="none">
            <a:spAutoFit/>
          </a:bodyPr>
          <a:lstStyle/>
          <a:p>
            <a:pPr>
              <a:lnSpc>
                <a:spcPct val="70000"/>
              </a:lnSpc>
              <a:buFontTx/>
              <a:buChar char="•"/>
            </a:pPr>
            <a:r>
              <a:rPr lang="en-US" b="0" dirty="0"/>
              <a:t> Create a new project</a:t>
            </a:r>
          </a:p>
          <a:p>
            <a:pPr>
              <a:lnSpc>
                <a:spcPct val="70000"/>
              </a:lnSpc>
              <a:buFontTx/>
              <a:buChar char="•"/>
            </a:pPr>
            <a:r>
              <a:rPr lang="en-US" b="0" dirty="0"/>
              <a:t> </a:t>
            </a:r>
            <a:r>
              <a:rPr lang="en-US" b="0" dirty="0" smtClean="0"/>
              <a:t>Use “Hello” Example</a:t>
            </a:r>
            <a:endParaRPr lang="en-US" b="0" dirty="0"/>
          </a:p>
          <a:p>
            <a:pPr>
              <a:lnSpc>
                <a:spcPct val="70000"/>
              </a:lnSpc>
              <a:buFontTx/>
              <a:buChar char="•"/>
            </a:pPr>
            <a:r>
              <a:rPr lang="en-US" b="0" dirty="0"/>
              <a:t> </a:t>
            </a:r>
            <a:r>
              <a:rPr lang="en-US" b="0" dirty="0" smtClean="0"/>
              <a:t>Build, load, debug</a:t>
            </a:r>
          </a:p>
          <a:p>
            <a:pPr>
              <a:lnSpc>
                <a:spcPct val="70000"/>
              </a:lnSpc>
              <a:buFontTx/>
              <a:buChar char="•"/>
            </a:pPr>
            <a:r>
              <a:rPr lang="en-US" b="0" dirty="0"/>
              <a:t> </a:t>
            </a:r>
            <a:r>
              <a:rPr lang="en-US" b="0" dirty="0" smtClean="0"/>
              <a:t>Explore CCS features</a:t>
            </a:r>
            <a:endParaRPr lang="en-US" b="0" dirty="0"/>
          </a:p>
        </p:txBody>
      </p:sp>
      <p:sp>
        <p:nvSpPr>
          <p:cNvPr id="37895" name="Text Box 101"/>
          <p:cNvSpPr txBox="1">
            <a:spLocks noChangeArrowheads="1"/>
          </p:cNvSpPr>
          <p:nvPr/>
        </p:nvSpPr>
        <p:spPr bwMode="auto">
          <a:xfrm>
            <a:off x="457200" y="3987801"/>
            <a:ext cx="3274486" cy="1680460"/>
          </a:xfrm>
          <a:prstGeom prst="rect">
            <a:avLst/>
          </a:prstGeom>
          <a:noFill/>
          <a:ln w="12700">
            <a:noFill/>
            <a:miter lim="800000"/>
            <a:headEnd type="none" w="sm" len="sm"/>
            <a:tailEnd type="none" w="sm" len="sm"/>
          </a:ln>
        </p:spPr>
        <p:txBody>
          <a:bodyPr wrap="none">
            <a:spAutoFit/>
          </a:bodyPr>
          <a:lstStyle/>
          <a:p>
            <a:pPr>
              <a:lnSpc>
                <a:spcPct val="70000"/>
              </a:lnSpc>
              <a:buFontTx/>
              <a:buChar char="•"/>
            </a:pPr>
            <a:r>
              <a:rPr lang="en-US" b="0" dirty="0"/>
              <a:t> Create a new project</a:t>
            </a:r>
          </a:p>
          <a:p>
            <a:pPr>
              <a:lnSpc>
                <a:spcPct val="70000"/>
              </a:lnSpc>
              <a:buFontTx/>
              <a:buChar char="•"/>
            </a:pPr>
            <a:r>
              <a:rPr lang="en-US" b="0" dirty="0"/>
              <a:t> Add </a:t>
            </a:r>
            <a:r>
              <a:rPr lang="en-US" b="0" dirty="0" err="1" smtClean="0"/>
              <a:t>Src</a:t>
            </a:r>
            <a:r>
              <a:rPr lang="en-US" b="0" dirty="0" smtClean="0"/>
              <a:t> Files</a:t>
            </a:r>
            <a:endParaRPr lang="en-US" b="0" dirty="0"/>
          </a:p>
          <a:p>
            <a:pPr>
              <a:lnSpc>
                <a:spcPct val="70000"/>
              </a:lnSpc>
              <a:buFontTx/>
              <a:buChar char="•"/>
            </a:pPr>
            <a:r>
              <a:rPr lang="en-US" b="0" dirty="0"/>
              <a:t> </a:t>
            </a:r>
            <a:r>
              <a:rPr lang="en-US" b="0" dirty="0" smtClean="0"/>
              <a:t>Link </a:t>
            </a:r>
            <a:r>
              <a:rPr lang="en-US" b="0" dirty="0"/>
              <a:t>in </a:t>
            </a:r>
            <a:r>
              <a:rPr lang="en-US" b="0" u="sng" dirty="0"/>
              <a:t>BSL</a:t>
            </a:r>
            <a:r>
              <a:rPr lang="en-US" b="0" dirty="0"/>
              <a:t> Library</a:t>
            </a:r>
          </a:p>
          <a:p>
            <a:pPr>
              <a:lnSpc>
                <a:spcPct val="70000"/>
              </a:lnSpc>
              <a:buFontTx/>
              <a:buChar char="•"/>
            </a:pPr>
            <a:r>
              <a:rPr lang="en-US" b="0" dirty="0"/>
              <a:t> Build, load, debug</a:t>
            </a:r>
          </a:p>
        </p:txBody>
      </p:sp>
      <p:sp>
        <p:nvSpPr>
          <p:cNvPr id="37896" name="Text Box 102"/>
          <p:cNvSpPr txBox="1">
            <a:spLocks noChangeArrowheads="1"/>
          </p:cNvSpPr>
          <p:nvPr/>
        </p:nvSpPr>
        <p:spPr bwMode="auto">
          <a:xfrm>
            <a:off x="3500438" y="6318250"/>
            <a:ext cx="2214562" cy="387350"/>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b="0" dirty="0">
                <a:solidFill>
                  <a:schemeClr val="tx2"/>
                </a:solidFill>
              </a:rPr>
              <a:t>Time: 60min</a:t>
            </a:r>
          </a:p>
        </p:txBody>
      </p:sp>
      <p:pic>
        <p:nvPicPr>
          <p:cNvPr id="37900" name="Picture 12" descr="C:\Documents and Settings\a0159877\Desktop\SYSBIOS Snaps\Lab2A-CCS\2a_new_project_location.png"/>
          <p:cNvPicPr>
            <a:picLocks noChangeAspect="1" noChangeArrowheads="1"/>
          </p:cNvPicPr>
          <p:nvPr/>
        </p:nvPicPr>
        <p:blipFill>
          <a:blip r:embed="rId4" cstate="print"/>
          <a:srcRect/>
          <a:stretch>
            <a:fillRect/>
          </a:stretch>
        </p:blipFill>
        <p:spPr bwMode="auto">
          <a:xfrm>
            <a:off x="4114800" y="762000"/>
            <a:ext cx="4507753" cy="2133600"/>
          </a:xfrm>
          <a:prstGeom prst="rect">
            <a:avLst/>
          </a:prstGeom>
          <a:noFill/>
          <a:ln>
            <a:solidFill>
              <a:schemeClr val="tx1"/>
            </a:solidFill>
          </a:ln>
          <a:effectLst>
            <a:outerShdw blurRad="50800" dist="76200" dir="2700000" algn="tl" rotWithShape="0">
              <a:prstClr val="black">
                <a:alpha val="40000"/>
              </a:prstClr>
            </a:outerShdw>
          </a:effectLst>
        </p:spPr>
      </p:pic>
      <p:pic>
        <p:nvPicPr>
          <p:cNvPr id="37901" name="Picture 13" descr="C:\Documents and Settings\a0159877\Desktop\SYSBIOS Snaps\Lab2B-BIOS\2b_4_project_view.png"/>
          <p:cNvPicPr>
            <a:picLocks noChangeAspect="1" noChangeArrowheads="1"/>
          </p:cNvPicPr>
          <p:nvPr/>
        </p:nvPicPr>
        <p:blipFill>
          <a:blip r:embed="rId5" cstate="print"/>
          <a:srcRect/>
          <a:stretch>
            <a:fillRect/>
          </a:stretch>
        </p:blipFill>
        <p:spPr bwMode="auto">
          <a:xfrm>
            <a:off x="4150056" y="3506788"/>
            <a:ext cx="4545259" cy="2436812"/>
          </a:xfrm>
          <a:prstGeom prst="rect">
            <a:avLst/>
          </a:prstGeom>
          <a:noFill/>
          <a:ln>
            <a:solidFill>
              <a:schemeClr val="tx1"/>
            </a:solidFill>
          </a:ln>
          <a:effectLst>
            <a:outerShdw blurRad="50800" dist="76200" dir="2700000" algn="tl" rotWithShape="0">
              <a:prstClr val="black">
                <a:alpha val="40000"/>
              </a:prstClr>
            </a:outerShdw>
          </a:effectLst>
        </p:spPr>
      </p:pic>
      <p:cxnSp>
        <p:nvCxnSpPr>
          <p:cNvPr id="17" name="Straight Connector 16"/>
          <p:cNvCxnSpPr/>
          <p:nvPr/>
        </p:nvCxnSpPr>
        <p:spPr bwMode="auto">
          <a:xfrm>
            <a:off x="228600" y="3225424"/>
            <a:ext cx="8686800" cy="0"/>
          </a:xfrm>
          <a:prstGeom prst="line">
            <a:avLst/>
          </a:prstGeom>
          <a:solidFill>
            <a:schemeClr val="accent1"/>
          </a:solidFill>
          <a:ln w="12700" cap="flat" cmpd="sng" algn="ctr">
            <a:solidFill>
              <a:schemeClr val="tx1"/>
            </a:solidFill>
            <a:prstDash val="solid"/>
            <a:round/>
            <a:headEnd type="none" w="sm" len="sm"/>
            <a:tailEnd type="none" w="sm" len="sm"/>
          </a:ln>
          <a:effectLst/>
        </p:spPr>
      </p:cxnSp>
      <p:sp>
        <p:nvSpPr>
          <p:cNvPr id="18" name="TextBox 17"/>
          <p:cNvSpPr txBox="1"/>
          <p:nvPr/>
        </p:nvSpPr>
        <p:spPr>
          <a:xfrm>
            <a:off x="7146880" y="6296902"/>
            <a:ext cx="1867819" cy="338554"/>
          </a:xfrm>
          <a:prstGeom prst="rect">
            <a:avLst/>
          </a:prstGeom>
          <a:noFill/>
        </p:spPr>
        <p:txBody>
          <a:bodyPr wrap="none" rtlCol="0" anchor="ctr" anchorCtr="0">
            <a:spAutoFit/>
          </a:bodyPr>
          <a:lstStyle/>
          <a:p>
            <a:r>
              <a:rPr lang="en-US" sz="2000" b="0" dirty="0" smtClean="0">
                <a:solidFill>
                  <a:schemeClr val="tx2"/>
                </a:solidFill>
                <a:effectLst/>
              </a:rPr>
              <a:t>Lab2B detail…</a:t>
            </a:r>
          </a:p>
        </p:txBody>
      </p:sp>
      <p:sp>
        <p:nvSpPr>
          <p:cNvPr id="16"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56</a:t>
            </a:r>
            <a:endParaRPr lang="en-US" sz="1000" b="0" dirty="0" smtClean="0">
              <a:solidFill>
                <a:schemeClr val="tx2"/>
              </a:solidFill>
              <a:effectLst/>
              <a:latin typeface="Arial"/>
            </a:endParaRPr>
          </a:p>
        </p:txBody>
      </p:sp>
      <p:pic>
        <p:nvPicPr>
          <p:cNvPr id="19" name="Animated Logo" descr="tilogo_color_twoline.png"/>
          <p:cNvPicPr>
            <a:picLocks noChangeAspect="1"/>
          </p:cNvPicPr>
          <p:nvPr/>
        </p:nvPicPr>
        <p:blipFill>
          <a:blip r:embed="rId6" cstate="print"/>
          <a:stretch>
            <a:fillRect/>
          </a:stretch>
        </p:blipFill>
        <p:spPr>
          <a:xfrm>
            <a:off x="50800" y="6477000"/>
            <a:ext cx="1438537" cy="347443"/>
          </a:xfrm>
          <a:prstGeom prst="rect">
            <a:avLst/>
          </a:prstGeom>
        </p:spPr>
      </p:pic>
      <p:pic>
        <p:nvPicPr>
          <p:cNvPr id="20" name="TI Logo Color Stack" descr="tilogo_color_twoline.png" hidden="1"/>
          <p:cNvPicPr>
            <a:picLocks noChangeAspect="1"/>
          </p:cNvPicPr>
          <p:nvPr/>
        </p:nvPicPr>
        <p:blipFill>
          <a:blip r:embed="rId6" cstate="print"/>
          <a:stretch>
            <a:fillRect/>
          </a:stretch>
        </p:blipFill>
        <p:spPr>
          <a:xfrm>
            <a:off x="127241" y="6399926"/>
            <a:ext cx="1438537" cy="347443"/>
          </a:xfrm>
          <a:prstGeom prst="rect">
            <a:avLst/>
          </a:prstGeom>
        </p:spPr>
      </p:pic>
    </p:spTree>
    <p:custDataLst>
      <p:tags r:id="rId1"/>
    </p:custData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en-US" sz="3200" dirty="0" smtClean="0"/>
              <a:t>Lab 2B – Blink LED</a:t>
            </a:r>
          </a:p>
        </p:txBody>
      </p:sp>
      <p:sp>
        <p:nvSpPr>
          <p:cNvPr id="33795" name="Rectangle 6"/>
          <p:cNvSpPr>
            <a:spLocks noChangeArrowheads="1"/>
          </p:cNvSpPr>
          <p:nvPr/>
        </p:nvSpPr>
        <p:spPr bwMode="auto">
          <a:xfrm>
            <a:off x="561975" y="6216650"/>
            <a:ext cx="184150" cy="625475"/>
          </a:xfrm>
          <a:prstGeom prst="rect">
            <a:avLst/>
          </a:prstGeom>
          <a:noFill/>
          <a:ln w="12700">
            <a:noFill/>
            <a:miter lim="800000"/>
            <a:headEnd type="none" w="sm" len="sm"/>
            <a:tailEnd type="none" w="sm" len="sm"/>
          </a:ln>
        </p:spPr>
        <p:txBody>
          <a:bodyPr wrap="none" anchor="ctr">
            <a:spAutoFit/>
          </a:bodyPr>
          <a:lstStyle/>
          <a:p>
            <a:pPr>
              <a:lnSpc>
                <a:spcPct val="100000"/>
              </a:lnSpc>
              <a:spcBef>
                <a:spcPct val="0"/>
              </a:spcBef>
            </a:pPr>
            <a:r>
              <a:rPr lang="en-US" sz="1100" b="0">
                <a:latin typeface="Times New Roman" pitchFamily="18" charset="0"/>
                <a:cs typeface="Times New Roman" pitchFamily="18" charset="0"/>
              </a:rPr>
              <a:t/>
            </a:r>
            <a:br>
              <a:rPr lang="en-US" sz="1100" b="0">
                <a:latin typeface="Times New Roman" pitchFamily="18" charset="0"/>
                <a:cs typeface="Times New Roman" pitchFamily="18" charset="0"/>
              </a:rPr>
            </a:br>
            <a:endParaRPr lang="en-US" b="0">
              <a:latin typeface="Times New Roman" pitchFamily="18" charset="0"/>
            </a:endParaRPr>
          </a:p>
        </p:txBody>
      </p:sp>
      <p:sp>
        <p:nvSpPr>
          <p:cNvPr id="33796" name="AutoShape 99"/>
          <p:cNvSpPr>
            <a:spLocks noChangeArrowheads="1"/>
          </p:cNvSpPr>
          <p:nvPr/>
        </p:nvSpPr>
        <p:spPr bwMode="auto">
          <a:xfrm>
            <a:off x="152400" y="914400"/>
            <a:ext cx="2057400" cy="2362200"/>
          </a:xfrm>
          <a:prstGeom prst="roundRect">
            <a:avLst>
              <a:gd name="adj" fmla="val 16667"/>
            </a:avLst>
          </a:prstGeom>
          <a:solidFill>
            <a:schemeClr val="accent2"/>
          </a:solidFill>
          <a:ln w="12700">
            <a:solidFill>
              <a:schemeClr val="tx1"/>
            </a:solidFill>
            <a:round/>
            <a:headEnd type="none" w="sm" len="sm"/>
            <a:tailEnd type="none" w="sm" len="sm"/>
          </a:ln>
        </p:spPr>
        <p:txBody>
          <a:bodyPr wrap="none" anchor="ctr"/>
          <a:lstStyle/>
          <a:p>
            <a:r>
              <a:rPr lang="en-US" sz="1800" dirty="0">
                <a:latin typeface="Courier New" pitchFamily="49" charset="0"/>
              </a:rPr>
              <a:t>main() {</a:t>
            </a:r>
          </a:p>
          <a:p>
            <a:r>
              <a:rPr lang="en-US" sz="1800" dirty="0">
                <a:latin typeface="Courier New" pitchFamily="49" charset="0"/>
              </a:rPr>
              <a:t>  </a:t>
            </a:r>
            <a:r>
              <a:rPr lang="en-US" sz="1800" dirty="0" err="1">
                <a:latin typeface="Courier New" pitchFamily="49" charset="0"/>
              </a:rPr>
              <a:t>init_BSL</a:t>
            </a:r>
            <a:r>
              <a:rPr lang="en-US" sz="1800" dirty="0">
                <a:latin typeface="Courier New" pitchFamily="49" charset="0"/>
              </a:rPr>
              <a:t>();</a:t>
            </a:r>
          </a:p>
          <a:p>
            <a:r>
              <a:rPr lang="en-US" sz="1800" dirty="0">
                <a:latin typeface="Courier New" pitchFamily="49" charset="0"/>
              </a:rPr>
              <a:t>  </a:t>
            </a:r>
            <a:r>
              <a:rPr lang="en-US" sz="1800" dirty="0" err="1">
                <a:latin typeface="Courier New" pitchFamily="49" charset="0"/>
              </a:rPr>
              <a:t>init_LED</a:t>
            </a:r>
            <a:r>
              <a:rPr lang="en-US" sz="1800" dirty="0">
                <a:latin typeface="Courier New" pitchFamily="49" charset="0"/>
              </a:rPr>
              <a:t>();</a:t>
            </a:r>
          </a:p>
          <a:p>
            <a:r>
              <a:rPr lang="en-US" sz="1800" dirty="0">
                <a:latin typeface="Courier New" pitchFamily="49" charset="0"/>
              </a:rPr>
              <a:t>  …</a:t>
            </a:r>
          </a:p>
          <a:p>
            <a:r>
              <a:rPr lang="en-US" sz="1800" dirty="0">
                <a:latin typeface="Courier New" pitchFamily="49" charset="0"/>
              </a:rPr>
              <a:t>  </a:t>
            </a:r>
            <a:r>
              <a:rPr lang="en-US" sz="1800" dirty="0" err="1" smtClean="0">
                <a:latin typeface="Courier New" pitchFamily="49" charset="0"/>
              </a:rPr>
              <a:t>BIOS_start</a:t>
            </a:r>
            <a:r>
              <a:rPr lang="en-US" sz="1800" dirty="0" smtClean="0">
                <a:latin typeface="Courier New" pitchFamily="49" charset="0"/>
              </a:rPr>
              <a:t>;</a:t>
            </a:r>
            <a:endParaRPr lang="en-US" sz="1800" dirty="0">
              <a:latin typeface="Courier New" pitchFamily="49" charset="0"/>
            </a:endParaRPr>
          </a:p>
          <a:p>
            <a:r>
              <a:rPr lang="en-US" sz="1800" dirty="0">
                <a:latin typeface="Courier New" pitchFamily="49" charset="0"/>
              </a:rPr>
              <a:t>} </a:t>
            </a:r>
          </a:p>
        </p:txBody>
      </p:sp>
      <p:sp>
        <p:nvSpPr>
          <p:cNvPr id="33797" name="AutoShape 102"/>
          <p:cNvSpPr>
            <a:spLocks noChangeArrowheads="1"/>
          </p:cNvSpPr>
          <p:nvPr/>
        </p:nvSpPr>
        <p:spPr bwMode="auto">
          <a:xfrm>
            <a:off x="2514600" y="2790825"/>
            <a:ext cx="2286000" cy="2162175"/>
          </a:xfrm>
          <a:prstGeom prst="roundRect">
            <a:avLst>
              <a:gd name="adj" fmla="val 16667"/>
            </a:avLst>
          </a:prstGeom>
          <a:solidFill>
            <a:schemeClr val="accent1"/>
          </a:solidFill>
          <a:ln w="12700">
            <a:solidFill>
              <a:schemeClr val="tx1"/>
            </a:solidFill>
            <a:round/>
            <a:headEnd type="none" w="sm" len="sm"/>
            <a:tailEnd type="none" w="sm" len="sm"/>
          </a:ln>
        </p:spPr>
        <p:txBody>
          <a:bodyPr wrap="none" anchor="ctr"/>
          <a:lstStyle/>
          <a:p>
            <a:endParaRPr lang="en-US" sz="1800">
              <a:latin typeface="Courier New" pitchFamily="49" charset="0"/>
            </a:endParaRPr>
          </a:p>
        </p:txBody>
      </p:sp>
      <p:sp>
        <p:nvSpPr>
          <p:cNvPr id="33798" name="Text Box 103"/>
          <p:cNvSpPr txBox="1">
            <a:spLocks noChangeArrowheads="1"/>
          </p:cNvSpPr>
          <p:nvPr/>
        </p:nvSpPr>
        <p:spPr bwMode="auto">
          <a:xfrm>
            <a:off x="517525" y="577850"/>
            <a:ext cx="1279525" cy="384175"/>
          </a:xfrm>
          <a:prstGeom prst="rect">
            <a:avLst/>
          </a:prstGeom>
          <a:noFill/>
          <a:ln w="12700">
            <a:noFill/>
            <a:miter lim="800000"/>
            <a:headEnd type="none" w="sm" len="sm"/>
            <a:tailEnd type="none" w="sm" len="sm"/>
          </a:ln>
        </p:spPr>
        <p:txBody>
          <a:bodyPr wrap="none">
            <a:spAutoFit/>
          </a:bodyPr>
          <a:lstStyle/>
          <a:p>
            <a:r>
              <a:rPr lang="en-US" i="1">
                <a:latin typeface="Courier New" pitchFamily="49" charset="0"/>
              </a:rPr>
              <a:t>main.c</a:t>
            </a:r>
          </a:p>
        </p:txBody>
      </p:sp>
      <p:sp>
        <p:nvSpPr>
          <p:cNvPr id="33799" name="AutoShape 104"/>
          <p:cNvSpPr>
            <a:spLocks noChangeArrowheads="1"/>
          </p:cNvSpPr>
          <p:nvPr/>
        </p:nvSpPr>
        <p:spPr bwMode="auto">
          <a:xfrm>
            <a:off x="2647950" y="3019425"/>
            <a:ext cx="685800" cy="457200"/>
          </a:xfrm>
          <a:prstGeom prst="cube">
            <a:avLst>
              <a:gd name="adj" fmla="val 16319"/>
            </a:avLst>
          </a:prstGeom>
          <a:solidFill>
            <a:srgbClr val="C0C0C0"/>
          </a:solidFill>
          <a:ln w="12700">
            <a:solidFill>
              <a:schemeClr val="tx1"/>
            </a:solidFill>
            <a:miter lim="800000"/>
            <a:headEnd type="none" w="sm" len="sm"/>
            <a:tailEnd type="none" w="sm" len="sm"/>
          </a:ln>
        </p:spPr>
        <p:txBody>
          <a:bodyPr wrap="none" anchor="ctr"/>
          <a:lstStyle/>
          <a:p>
            <a:pPr algn="ctr"/>
            <a:r>
              <a:rPr lang="en-US" sz="1800" dirty="0" err="1" smtClean="0"/>
              <a:t>Hwi</a:t>
            </a:r>
            <a:endParaRPr lang="en-US" sz="1800" dirty="0"/>
          </a:p>
        </p:txBody>
      </p:sp>
      <p:sp>
        <p:nvSpPr>
          <p:cNvPr id="33800" name="Text Box 105"/>
          <p:cNvSpPr txBox="1">
            <a:spLocks noChangeArrowheads="1"/>
          </p:cNvSpPr>
          <p:nvPr/>
        </p:nvSpPr>
        <p:spPr bwMode="auto">
          <a:xfrm>
            <a:off x="2773363" y="2447925"/>
            <a:ext cx="1827212" cy="384175"/>
          </a:xfrm>
          <a:prstGeom prst="rect">
            <a:avLst/>
          </a:prstGeom>
          <a:noFill/>
          <a:ln w="12700">
            <a:noFill/>
            <a:miter lim="800000"/>
            <a:headEnd type="none" w="sm" len="sm"/>
            <a:tailEnd type="none" w="sm" len="sm"/>
          </a:ln>
        </p:spPr>
        <p:txBody>
          <a:bodyPr wrap="none">
            <a:spAutoFit/>
          </a:bodyPr>
          <a:lstStyle/>
          <a:p>
            <a:r>
              <a:rPr lang="en-US" i="1">
                <a:latin typeface="Courier New" pitchFamily="49" charset="0"/>
              </a:rPr>
              <a:t>Scheduler</a:t>
            </a:r>
          </a:p>
        </p:txBody>
      </p:sp>
      <p:sp>
        <p:nvSpPr>
          <p:cNvPr id="33801" name="AutoShape 106"/>
          <p:cNvSpPr>
            <a:spLocks noChangeArrowheads="1"/>
          </p:cNvSpPr>
          <p:nvPr/>
        </p:nvSpPr>
        <p:spPr bwMode="auto">
          <a:xfrm>
            <a:off x="2647950" y="3629025"/>
            <a:ext cx="685800" cy="457200"/>
          </a:xfrm>
          <a:prstGeom prst="cube">
            <a:avLst>
              <a:gd name="adj" fmla="val 16319"/>
            </a:avLst>
          </a:prstGeom>
          <a:solidFill>
            <a:srgbClr val="C0C0C0"/>
          </a:solidFill>
          <a:ln w="12700">
            <a:solidFill>
              <a:schemeClr val="tx1"/>
            </a:solidFill>
            <a:miter lim="800000"/>
            <a:headEnd type="none" w="sm" len="sm"/>
            <a:tailEnd type="none" w="sm" len="sm"/>
          </a:ln>
        </p:spPr>
        <p:txBody>
          <a:bodyPr wrap="none" anchor="ctr"/>
          <a:lstStyle/>
          <a:p>
            <a:pPr algn="ctr"/>
            <a:r>
              <a:rPr lang="en-US" sz="1800" dirty="0" err="1" smtClean="0"/>
              <a:t>Swi</a:t>
            </a:r>
            <a:endParaRPr lang="en-US" sz="1800" dirty="0"/>
          </a:p>
        </p:txBody>
      </p:sp>
      <p:sp>
        <p:nvSpPr>
          <p:cNvPr id="33802" name="AutoShape 107"/>
          <p:cNvSpPr>
            <a:spLocks noChangeArrowheads="1"/>
          </p:cNvSpPr>
          <p:nvPr/>
        </p:nvSpPr>
        <p:spPr bwMode="auto">
          <a:xfrm>
            <a:off x="2647950" y="4314825"/>
            <a:ext cx="685800" cy="457200"/>
          </a:xfrm>
          <a:prstGeom prst="cube">
            <a:avLst>
              <a:gd name="adj" fmla="val 16319"/>
            </a:avLst>
          </a:prstGeom>
          <a:solidFill>
            <a:schemeClr val="hlink"/>
          </a:solidFill>
          <a:ln w="12700">
            <a:solidFill>
              <a:schemeClr val="tx1"/>
            </a:solidFill>
            <a:miter lim="800000"/>
            <a:headEnd type="none" w="sm" len="sm"/>
            <a:tailEnd type="none" w="sm" len="sm"/>
          </a:ln>
        </p:spPr>
        <p:txBody>
          <a:bodyPr wrap="none" anchor="ctr"/>
          <a:lstStyle/>
          <a:p>
            <a:pPr algn="ctr"/>
            <a:r>
              <a:rPr lang="en-US" sz="1800" dirty="0" smtClean="0"/>
              <a:t>Idle</a:t>
            </a:r>
            <a:endParaRPr lang="en-US" sz="1800" dirty="0"/>
          </a:p>
        </p:txBody>
      </p:sp>
      <p:sp>
        <p:nvSpPr>
          <p:cNvPr id="525421" name="Line 109"/>
          <p:cNvSpPr>
            <a:spLocks noChangeShapeType="1"/>
          </p:cNvSpPr>
          <p:nvPr/>
        </p:nvSpPr>
        <p:spPr bwMode="auto">
          <a:xfrm>
            <a:off x="3429000" y="3248025"/>
            <a:ext cx="1066800" cy="0"/>
          </a:xfrm>
          <a:prstGeom prst="line">
            <a:avLst/>
          </a:prstGeom>
          <a:noFill/>
          <a:ln w="28575">
            <a:solidFill>
              <a:schemeClr val="tx1"/>
            </a:solidFill>
            <a:prstDash val="dash"/>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sp>
        <p:nvSpPr>
          <p:cNvPr id="525422" name="Line 110"/>
          <p:cNvSpPr>
            <a:spLocks noChangeShapeType="1"/>
          </p:cNvSpPr>
          <p:nvPr/>
        </p:nvSpPr>
        <p:spPr bwMode="auto">
          <a:xfrm>
            <a:off x="3429000" y="3857625"/>
            <a:ext cx="1066800" cy="0"/>
          </a:xfrm>
          <a:prstGeom prst="line">
            <a:avLst/>
          </a:prstGeom>
          <a:noFill/>
          <a:ln w="28575">
            <a:solidFill>
              <a:schemeClr val="tx1"/>
            </a:solidFill>
            <a:prstDash val="dash"/>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sp>
        <p:nvSpPr>
          <p:cNvPr id="525424" name="Rectangle 112"/>
          <p:cNvSpPr>
            <a:spLocks noChangeArrowheads="1"/>
          </p:cNvSpPr>
          <p:nvPr/>
        </p:nvSpPr>
        <p:spPr bwMode="auto">
          <a:xfrm>
            <a:off x="3333750" y="4429125"/>
            <a:ext cx="1295400" cy="228600"/>
          </a:xfrm>
          <a:prstGeom prst="rect">
            <a:avLst/>
          </a:prstGeom>
          <a:solidFill>
            <a:schemeClr val="accent2"/>
          </a:solidFill>
          <a:ln w="12700">
            <a:solidFill>
              <a:schemeClr val="tx1"/>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525425" name="Oval 113"/>
          <p:cNvSpPr>
            <a:spLocks noChangeArrowheads="1"/>
          </p:cNvSpPr>
          <p:nvPr/>
        </p:nvSpPr>
        <p:spPr bwMode="auto">
          <a:xfrm>
            <a:off x="3505200" y="4510088"/>
            <a:ext cx="76200" cy="76200"/>
          </a:xfrm>
          <a:prstGeom prst="ellipse">
            <a:avLst/>
          </a:prstGeom>
          <a:solidFill>
            <a:schemeClr val="tx1"/>
          </a:solidFill>
          <a:ln w="12700">
            <a:solidFill>
              <a:schemeClr val="tx1"/>
            </a:solidFill>
            <a:round/>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525426" name="Oval 114"/>
          <p:cNvSpPr>
            <a:spLocks noChangeArrowheads="1"/>
          </p:cNvSpPr>
          <p:nvPr/>
        </p:nvSpPr>
        <p:spPr bwMode="auto">
          <a:xfrm>
            <a:off x="3810000" y="4510088"/>
            <a:ext cx="76200" cy="76200"/>
          </a:xfrm>
          <a:prstGeom prst="ellipse">
            <a:avLst/>
          </a:prstGeom>
          <a:solidFill>
            <a:schemeClr val="tx1"/>
          </a:solidFill>
          <a:ln w="12700">
            <a:solidFill>
              <a:schemeClr val="tx1"/>
            </a:solidFill>
            <a:round/>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525427" name="Oval 115"/>
          <p:cNvSpPr>
            <a:spLocks noChangeArrowheads="1"/>
          </p:cNvSpPr>
          <p:nvPr/>
        </p:nvSpPr>
        <p:spPr bwMode="auto">
          <a:xfrm>
            <a:off x="4114800" y="4510088"/>
            <a:ext cx="76200" cy="76200"/>
          </a:xfrm>
          <a:prstGeom prst="ellipse">
            <a:avLst/>
          </a:prstGeom>
          <a:solidFill>
            <a:schemeClr val="tx1"/>
          </a:solidFill>
          <a:ln w="12700">
            <a:solidFill>
              <a:schemeClr val="tx1"/>
            </a:solidFill>
            <a:round/>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525428" name="Oval 116"/>
          <p:cNvSpPr>
            <a:spLocks noChangeArrowheads="1"/>
          </p:cNvSpPr>
          <p:nvPr/>
        </p:nvSpPr>
        <p:spPr bwMode="auto">
          <a:xfrm>
            <a:off x="4419600" y="4510088"/>
            <a:ext cx="76200" cy="76200"/>
          </a:xfrm>
          <a:prstGeom prst="ellipse">
            <a:avLst/>
          </a:prstGeom>
          <a:solidFill>
            <a:schemeClr val="tx1"/>
          </a:solidFill>
          <a:ln w="12700">
            <a:solidFill>
              <a:schemeClr val="tx1"/>
            </a:solidFill>
            <a:round/>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33810" name="AutoShape 117"/>
          <p:cNvSpPr>
            <a:spLocks noChangeArrowheads="1"/>
          </p:cNvSpPr>
          <p:nvPr/>
        </p:nvSpPr>
        <p:spPr bwMode="auto">
          <a:xfrm>
            <a:off x="5105400" y="4343400"/>
            <a:ext cx="2514600" cy="2362200"/>
          </a:xfrm>
          <a:prstGeom prst="roundRect">
            <a:avLst>
              <a:gd name="adj" fmla="val 16667"/>
            </a:avLst>
          </a:prstGeom>
          <a:solidFill>
            <a:schemeClr val="hlink"/>
          </a:solidFill>
          <a:ln w="12700">
            <a:solidFill>
              <a:schemeClr val="tx1"/>
            </a:solidFill>
            <a:round/>
            <a:headEnd type="none" w="sm" len="sm"/>
            <a:tailEnd type="none" w="sm" len="sm"/>
          </a:ln>
        </p:spPr>
        <p:txBody>
          <a:bodyPr wrap="none" anchor="ctr"/>
          <a:lstStyle/>
          <a:p>
            <a:r>
              <a:rPr lang="en-US" sz="1800">
                <a:latin typeface="Courier New" pitchFamily="49" charset="0"/>
              </a:rPr>
              <a:t>ledToggle() {</a:t>
            </a:r>
          </a:p>
          <a:p>
            <a:r>
              <a:rPr lang="en-US" sz="1800">
                <a:latin typeface="Courier New" pitchFamily="49" charset="0"/>
              </a:rPr>
              <a:t>  toggle(LED_1);</a:t>
            </a:r>
          </a:p>
          <a:p>
            <a:r>
              <a:rPr lang="en-US" sz="1800">
                <a:latin typeface="Courier New" pitchFamily="49" charset="0"/>
              </a:rPr>
              <a:t>  delay(500ms);</a:t>
            </a:r>
          </a:p>
          <a:p>
            <a:r>
              <a:rPr lang="en-US" sz="1800">
                <a:latin typeface="Courier New" pitchFamily="49" charset="0"/>
              </a:rPr>
              <a:t>} </a:t>
            </a:r>
          </a:p>
        </p:txBody>
      </p:sp>
      <p:sp>
        <p:nvSpPr>
          <p:cNvPr id="33811" name="Text Box 118"/>
          <p:cNvSpPr txBox="1">
            <a:spLocks noChangeArrowheads="1"/>
          </p:cNvSpPr>
          <p:nvPr/>
        </p:nvSpPr>
        <p:spPr bwMode="auto">
          <a:xfrm>
            <a:off x="5761038" y="4006850"/>
            <a:ext cx="1096962" cy="384175"/>
          </a:xfrm>
          <a:prstGeom prst="rect">
            <a:avLst/>
          </a:prstGeom>
          <a:noFill/>
          <a:ln w="12700">
            <a:noFill/>
            <a:miter lim="800000"/>
            <a:headEnd type="none" w="sm" len="sm"/>
            <a:tailEnd type="none" w="sm" len="sm"/>
          </a:ln>
        </p:spPr>
        <p:txBody>
          <a:bodyPr wrap="none">
            <a:spAutoFit/>
          </a:bodyPr>
          <a:lstStyle/>
          <a:p>
            <a:r>
              <a:rPr lang="en-US" i="1">
                <a:latin typeface="Courier New" pitchFamily="49" charset="0"/>
              </a:rPr>
              <a:t>led.c</a:t>
            </a:r>
          </a:p>
        </p:txBody>
      </p:sp>
      <p:sp>
        <p:nvSpPr>
          <p:cNvPr id="525439" name="Line 127"/>
          <p:cNvSpPr>
            <a:spLocks noChangeShapeType="1"/>
          </p:cNvSpPr>
          <p:nvPr/>
        </p:nvSpPr>
        <p:spPr bwMode="auto">
          <a:xfrm>
            <a:off x="2133600" y="2628900"/>
            <a:ext cx="533400" cy="0"/>
          </a:xfrm>
          <a:prstGeom prst="line">
            <a:avLst/>
          </a:prstGeom>
          <a:noFill/>
          <a:ln w="28575">
            <a:solidFill>
              <a:schemeClr val="tx1"/>
            </a:solidFill>
            <a:round/>
            <a:headEnd type="none" w="sm" len="sm"/>
            <a:tailEnd type="triangle" w="med" len="med"/>
          </a:ln>
          <a:effectLst/>
        </p:spPr>
        <p:txBody>
          <a:bodyPr/>
          <a:lstStyle/>
          <a:p>
            <a:pPr>
              <a:defRPr/>
            </a:pPr>
            <a:endParaRPr lang="en-US">
              <a:effectLst>
                <a:outerShdw blurRad="38100" dist="38100" dir="2700000" algn="tl">
                  <a:srgbClr val="000000">
                    <a:alpha val="43137"/>
                  </a:srgbClr>
                </a:outerShdw>
              </a:effectLst>
            </a:endParaRPr>
          </a:p>
        </p:txBody>
      </p:sp>
      <p:cxnSp>
        <p:nvCxnSpPr>
          <p:cNvPr id="33814" name="AutoShape 129"/>
          <p:cNvCxnSpPr>
            <a:cxnSpLocks noChangeShapeType="1"/>
            <a:stCxn id="525424" idx="2"/>
            <a:endCxn id="33810" idx="1"/>
          </p:cNvCxnSpPr>
          <p:nvPr/>
        </p:nvCxnSpPr>
        <p:spPr bwMode="auto">
          <a:xfrm rot="16200000" flipH="1">
            <a:off x="4110037" y="4529138"/>
            <a:ext cx="866775" cy="1123950"/>
          </a:xfrm>
          <a:prstGeom prst="bentConnector2">
            <a:avLst/>
          </a:prstGeom>
          <a:noFill/>
          <a:ln w="28575">
            <a:solidFill>
              <a:schemeClr val="tx1"/>
            </a:solidFill>
            <a:miter lim="800000"/>
            <a:headEnd type="none" w="sm" len="sm"/>
            <a:tailEnd type="triangle" w="med" len="med"/>
          </a:ln>
        </p:spPr>
      </p:cxnSp>
      <p:sp>
        <p:nvSpPr>
          <p:cNvPr id="33816" name="Text Box 131"/>
          <p:cNvSpPr txBox="1">
            <a:spLocks noChangeArrowheads="1"/>
          </p:cNvSpPr>
          <p:nvPr/>
        </p:nvSpPr>
        <p:spPr bwMode="auto">
          <a:xfrm>
            <a:off x="5181600" y="685800"/>
            <a:ext cx="1692275" cy="384175"/>
          </a:xfrm>
          <a:prstGeom prst="rect">
            <a:avLst/>
          </a:prstGeom>
          <a:noFill/>
          <a:ln w="12700">
            <a:noFill/>
            <a:miter lim="800000"/>
            <a:headEnd type="none" w="sm" len="sm"/>
            <a:tailEnd type="none" w="sm" len="sm"/>
          </a:ln>
        </p:spPr>
        <p:txBody>
          <a:bodyPr wrap="none">
            <a:spAutoFit/>
          </a:bodyPr>
          <a:lstStyle/>
          <a:p>
            <a:r>
              <a:rPr lang="en-US" u="sng">
                <a:solidFill>
                  <a:schemeClr val="tx2"/>
                </a:solidFill>
              </a:rPr>
              <a:t>Procedure</a:t>
            </a:r>
          </a:p>
        </p:txBody>
      </p:sp>
      <p:sp>
        <p:nvSpPr>
          <p:cNvPr id="33817" name="Text Box 132"/>
          <p:cNvSpPr txBox="1">
            <a:spLocks noChangeArrowheads="1"/>
          </p:cNvSpPr>
          <p:nvPr/>
        </p:nvSpPr>
        <p:spPr bwMode="auto">
          <a:xfrm>
            <a:off x="5222875" y="1131888"/>
            <a:ext cx="3807453" cy="1938992"/>
          </a:xfrm>
          <a:prstGeom prst="rect">
            <a:avLst/>
          </a:prstGeom>
          <a:noFill/>
          <a:ln w="12700">
            <a:noFill/>
            <a:miter lim="800000"/>
            <a:headEnd type="none" w="sm" len="sm"/>
            <a:tailEnd type="none" w="sm" len="sm"/>
          </a:ln>
        </p:spPr>
        <p:txBody>
          <a:bodyPr wrap="none">
            <a:spAutoFit/>
          </a:bodyPr>
          <a:lstStyle/>
          <a:p>
            <a:pPr>
              <a:buFontTx/>
              <a:buChar char="•"/>
            </a:pPr>
            <a:r>
              <a:rPr lang="en-US" sz="2000" dirty="0">
                <a:latin typeface="Arial Narrow" pitchFamily="34" charset="0"/>
              </a:rPr>
              <a:t> Create a new </a:t>
            </a:r>
            <a:r>
              <a:rPr lang="en-US" sz="2000" i="1" u="sng" dirty="0">
                <a:solidFill>
                  <a:schemeClr val="tx2"/>
                </a:solidFill>
                <a:latin typeface="Arial Narrow" pitchFamily="34" charset="0"/>
              </a:rPr>
              <a:t>BIOS project </a:t>
            </a:r>
            <a:r>
              <a:rPr lang="en-US" sz="2000" i="1" dirty="0" smtClean="0">
                <a:latin typeface="Arial Narrow" pitchFamily="34" charset="0"/>
              </a:rPr>
              <a:t>(typical)</a:t>
            </a:r>
            <a:endParaRPr lang="en-US" sz="2000" i="1" dirty="0">
              <a:latin typeface="Arial Narrow" pitchFamily="34" charset="0"/>
            </a:endParaRPr>
          </a:p>
          <a:p>
            <a:pPr>
              <a:buFontTx/>
              <a:buChar char="•"/>
            </a:pPr>
            <a:r>
              <a:rPr lang="en-US" sz="2000" dirty="0">
                <a:latin typeface="Arial Narrow" pitchFamily="34" charset="0"/>
              </a:rPr>
              <a:t> Add files (</a:t>
            </a:r>
            <a:r>
              <a:rPr lang="en-US" sz="2000" dirty="0" err="1">
                <a:latin typeface="Arial Narrow" pitchFamily="34" charset="0"/>
              </a:rPr>
              <a:t>main.c</a:t>
            </a:r>
            <a:r>
              <a:rPr lang="en-US" sz="2000" dirty="0">
                <a:latin typeface="Arial Narrow" pitchFamily="34" charset="0"/>
              </a:rPr>
              <a:t>, </a:t>
            </a:r>
            <a:r>
              <a:rPr lang="en-US" sz="2000" dirty="0" err="1">
                <a:latin typeface="Arial Narrow" pitchFamily="34" charset="0"/>
              </a:rPr>
              <a:t>led.c</a:t>
            </a:r>
            <a:r>
              <a:rPr lang="en-US" sz="2000" dirty="0">
                <a:latin typeface="Arial Narrow" pitchFamily="34" charset="0"/>
              </a:rPr>
              <a:t>)</a:t>
            </a:r>
          </a:p>
          <a:p>
            <a:pPr>
              <a:buFontTx/>
              <a:buChar char="•"/>
            </a:pPr>
            <a:r>
              <a:rPr lang="en-US" sz="2000" dirty="0">
                <a:latin typeface="Arial Narrow" pitchFamily="34" charset="0"/>
              </a:rPr>
              <a:t> Link BSL </a:t>
            </a:r>
            <a:r>
              <a:rPr lang="en-US" sz="2000" dirty="0" smtClean="0">
                <a:latin typeface="Arial Narrow" pitchFamily="34" charset="0"/>
              </a:rPr>
              <a:t>library</a:t>
            </a:r>
            <a:endParaRPr lang="en-US" sz="2000" dirty="0">
              <a:latin typeface="Arial Narrow" pitchFamily="34" charset="0"/>
            </a:endParaRPr>
          </a:p>
          <a:p>
            <a:pPr>
              <a:buFontTx/>
              <a:buChar char="•"/>
            </a:pPr>
            <a:r>
              <a:rPr lang="en-US" sz="2000" dirty="0">
                <a:latin typeface="Arial Narrow" pitchFamily="34" charset="0"/>
              </a:rPr>
              <a:t> </a:t>
            </a:r>
            <a:r>
              <a:rPr lang="en-US" sz="2000" i="1" u="sng" dirty="0">
                <a:solidFill>
                  <a:schemeClr val="tx2"/>
                </a:solidFill>
                <a:latin typeface="Arial Narrow" pitchFamily="34" charset="0"/>
              </a:rPr>
              <a:t>Create </a:t>
            </a:r>
            <a:r>
              <a:rPr lang="en-US" sz="2000" i="1" u="sng" dirty="0" smtClean="0">
                <a:solidFill>
                  <a:schemeClr val="tx2"/>
                </a:solidFill>
                <a:latin typeface="Arial Narrow" pitchFamily="34" charset="0"/>
              </a:rPr>
              <a:t>Idle </a:t>
            </a:r>
            <a:r>
              <a:rPr lang="en-US" sz="2000" i="1" u="sng" dirty="0">
                <a:solidFill>
                  <a:schemeClr val="tx2"/>
                </a:solidFill>
                <a:latin typeface="Arial Narrow" pitchFamily="34" charset="0"/>
              </a:rPr>
              <a:t>object</a:t>
            </a:r>
          </a:p>
          <a:p>
            <a:pPr>
              <a:buFontTx/>
              <a:buChar char="•"/>
            </a:pPr>
            <a:r>
              <a:rPr lang="en-US" sz="2000" dirty="0">
                <a:latin typeface="Arial Narrow" pitchFamily="34" charset="0"/>
              </a:rPr>
              <a:t> Build, “Play”, Debug</a:t>
            </a:r>
          </a:p>
        </p:txBody>
      </p:sp>
      <p:sp>
        <p:nvSpPr>
          <p:cNvPr id="33818" name="Oval 137"/>
          <p:cNvSpPr>
            <a:spLocks noChangeArrowheads="1"/>
          </p:cNvSpPr>
          <p:nvPr/>
        </p:nvSpPr>
        <p:spPr bwMode="auto">
          <a:xfrm>
            <a:off x="228600" y="3505200"/>
            <a:ext cx="1905000" cy="685800"/>
          </a:xfrm>
          <a:prstGeom prst="ellipse">
            <a:avLst/>
          </a:prstGeom>
          <a:solidFill>
            <a:schemeClr val="bg2"/>
          </a:solidFill>
          <a:ln w="12700">
            <a:solidFill>
              <a:schemeClr val="tx1"/>
            </a:solidFill>
            <a:round/>
            <a:headEnd type="none" w="sm" len="sm"/>
            <a:tailEnd type="none" w="sm" len="sm"/>
          </a:ln>
        </p:spPr>
        <p:txBody>
          <a:bodyPr wrap="none" anchor="ctr"/>
          <a:lstStyle/>
          <a:p>
            <a:pPr algn="ctr"/>
            <a:r>
              <a:rPr lang="en-US" sz="2000">
                <a:latin typeface="Courier New" pitchFamily="49" charset="0"/>
              </a:rPr>
              <a:t>while(1) {}</a:t>
            </a:r>
          </a:p>
        </p:txBody>
      </p:sp>
      <p:sp>
        <p:nvSpPr>
          <p:cNvPr id="525451" name="Line 139"/>
          <p:cNvSpPr>
            <a:spLocks noChangeShapeType="1"/>
          </p:cNvSpPr>
          <p:nvPr/>
        </p:nvSpPr>
        <p:spPr bwMode="auto">
          <a:xfrm flipH="1">
            <a:off x="609600" y="3352800"/>
            <a:ext cx="1143000" cy="914400"/>
          </a:xfrm>
          <a:prstGeom prst="line">
            <a:avLst/>
          </a:prstGeom>
          <a:noFill/>
          <a:ln w="57150">
            <a:solidFill>
              <a:srgbClr val="FF3300"/>
            </a:solidFill>
            <a:round/>
            <a:headEnd type="none" w="sm" len="sm"/>
            <a:tailEnd type="none" w="sm" len="sm"/>
          </a:ln>
          <a:effectLst/>
        </p:spPr>
        <p:txBody>
          <a:bodyPr/>
          <a:lstStyle/>
          <a:p>
            <a:pPr>
              <a:defRPr/>
            </a:pPr>
            <a:endParaRPr lang="en-US">
              <a:effectLst>
                <a:outerShdw blurRad="38100" dist="38100" dir="2700000" algn="tl">
                  <a:srgbClr val="000000">
                    <a:alpha val="43137"/>
                  </a:srgbClr>
                </a:outerShdw>
              </a:effectLst>
            </a:endParaRPr>
          </a:p>
        </p:txBody>
      </p:sp>
      <p:sp>
        <p:nvSpPr>
          <p:cNvPr id="33820" name="Text Box 140"/>
          <p:cNvSpPr txBox="1">
            <a:spLocks noChangeArrowheads="1"/>
          </p:cNvSpPr>
          <p:nvPr/>
        </p:nvSpPr>
        <p:spPr bwMode="auto">
          <a:xfrm>
            <a:off x="363246" y="4238625"/>
            <a:ext cx="1669047" cy="584775"/>
          </a:xfrm>
          <a:prstGeom prst="rect">
            <a:avLst/>
          </a:prstGeom>
          <a:noFill/>
          <a:ln w="12700">
            <a:noFill/>
            <a:miter lim="800000"/>
            <a:headEnd type="none" w="sm" len="sm"/>
            <a:tailEnd type="none" w="sm" len="sm"/>
          </a:ln>
        </p:spPr>
        <p:txBody>
          <a:bodyPr wrap="none">
            <a:spAutoFit/>
          </a:bodyPr>
          <a:lstStyle/>
          <a:p>
            <a:pPr algn="ctr"/>
            <a:r>
              <a:rPr lang="en-US" sz="2000" b="0" dirty="0">
                <a:latin typeface="Arial Narrow" pitchFamily="34" charset="0"/>
              </a:rPr>
              <a:t>while() loop</a:t>
            </a:r>
            <a:br>
              <a:rPr lang="en-US" sz="2000" b="0" dirty="0">
                <a:latin typeface="Arial Narrow" pitchFamily="34" charset="0"/>
              </a:rPr>
            </a:br>
            <a:r>
              <a:rPr lang="en-US" sz="2000" b="0" dirty="0">
                <a:latin typeface="Arial Narrow" pitchFamily="34" charset="0"/>
              </a:rPr>
              <a:t>replaced by </a:t>
            </a:r>
            <a:r>
              <a:rPr lang="en-US" sz="2000" b="0" dirty="0" smtClean="0">
                <a:latin typeface="Arial Narrow" pitchFamily="34" charset="0"/>
              </a:rPr>
              <a:t>Idle</a:t>
            </a:r>
            <a:endParaRPr lang="en-US" sz="2000" b="0" dirty="0">
              <a:latin typeface="Arial Narrow" pitchFamily="34" charset="0"/>
            </a:endParaRPr>
          </a:p>
        </p:txBody>
      </p:sp>
      <p:sp>
        <p:nvSpPr>
          <p:cNvPr id="525453" name="Line 141"/>
          <p:cNvSpPr>
            <a:spLocks noChangeShapeType="1"/>
          </p:cNvSpPr>
          <p:nvPr/>
        </p:nvSpPr>
        <p:spPr bwMode="auto">
          <a:xfrm>
            <a:off x="1905000" y="4514850"/>
            <a:ext cx="790575" cy="0"/>
          </a:xfrm>
          <a:prstGeom prst="line">
            <a:avLst/>
          </a:prstGeom>
          <a:noFill/>
          <a:ln w="12700">
            <a:solidFill>
              <a:schemeClr val="tx1"/>
            </a:solidFill>
            <a:prstDash val="dash"/>
            <a:round/>
            <a:headEnd type="none" w="sm" len="sm"/>
            <a:tailEnd type="triangle" w="med" len="med"/>
          </a:ln>
          <a:effectLst/>
        </p:spPr>
        <p:txBody>
          <a:bodyPr/>
          <a:lstStyle/>
          <a:p>
            <a:pPr>
              <a:defRPr/>
            </a:pPr>
            <a:endParaRPr lang="en-US">
              <a:effectLst>
                <a:outerShdw blurRad="38100" dist="38100" dir="2700000" algn="tl">
                  <a:srgbClr val="000000">
                    <a:alpha val="43137"/>
                  </a:srgbClr>
                </a:outerShdw>
              </a:effectLst>
            </a:endParaRPr>
          </a:p>
        </p:txBody>
      </p:sp>
      <p:sp>
        <p:nvSpPr>
          <p:cNvPr id="31"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57</a:t>
            </a:r>
            <a:endParaRPr lang="en-US" sz="1000" b="0" dirty="0" smtClean="0">
              <a:solidFill>
                <a:schemeClr val="tx2"/>
              </a:solidFill>
              <a:effectLst/>
              <a:latin typeface="Arial"/>
            </a:endParaRPr>
          </a:p>
        </p:txBody>
      </p:sp>
      <p:pic>
        <p:nvPicPr>
          <p:cNvPr id="32"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2"/>
          <p:cNvSpPr>
            <a:spLocks noChangeArrowheads="1"/>
          </p:cNvSpPr>
          <p:nvPr/>
        </p:nvSpPr>
        <p:spPr bwMode="auto">
          <a:xfrm>
            <a:off x="0" y="0"/>
            <a:ext cx="9144000" cy="6858000"/>
          </a:xfrm>
          <a:prstGeom prst="rect">
            <a:avLst/>
          </a:prstGeom>
          <a:solidFill>
            <a:srgbClr val="FFFFFF">
              <a:alpha val="50000"/>
            </a:srgbClr>
          </a:solidFill>
          <a:ln w="12700">
            <a:solidFill>
              <a:schemeClr val="tx1"/>
            </a:solidFill>
            <a:miter lim="800000"/>
            <a:headEnd type="none" w="sm" len="sm"/>
            <a:tailEnd type="none" w="sm" len="sm"/>
          </a:ln>
          <a:effectLst/>
        </p:spPr>
        <p:txBody>
          <a:bodyPr wrap="none" anchor="ctr"/>
          <a:lstStyle/>
          <a:p>
            <a:pPr eaLnBrk="1" hangingPunct="1">
              <a:lnSpc>
                <a:spcPct val="100000"/>
              </a:lnSpc>
              <a:spcBef>
                <a:spcPct val="0"/>
              </a:spcBef>
              <a:defRPr/>
            </a:pPr>
            <a:endParaRPr lang="en-US">
              <a:solidFill>
                <a:srgbClr val="000000"/>
              </a:solidFill>
              <a:effectLst>
                <a:outerShdw blurRad="38100" dist="38100" dir="2700000" algn="tl">
                  <a:srgbClr val="000000">
                    <a:alpha val="43137"/>
                  </a:srgbClr>
                </a:outerShdw>
              </a:effectLst>
              <a:latin typeface="Arial" pitchFamily="34" charset="0"/>
            </a:endParaRPr>
          </a:p>
        </p:txBody>
      </p:sp>
      <p:sp>
        <p:nvSpPr>
          <p:cNvPr id="548867" name="Text Box 3"/>
          <p:cNvSpPr txBox="1">
            <a:spLocks noChangeArrowheads="1"/>
          </p:cNvSpPr>
          <p:nvPr/>
        </p:nvSpPr>
        <p:spPr bwMode="auto">
          <a:xfrm>
            <a:off x="609600" y="1126643"/>
            <a:ext cx="8686800" cy="2189163"/>
          </a:xfrm>
          <a:prstGeom prst="rect">
            <a:avLst/>
          </a:prstGeom>
          <a:noFill/>
          <a:ln w="12700">
            <a:noFill/>
            <a:miter lim="800000"/>
            <a:headEnd type="none" w="sm" len="sm"/>
            <a:tailEnd type="none" w="sm" len="sm"/>
          </a:ln>
          <a:effectLst>
            <a:outerShdw dist="35921" dir="2700000" algn="ctr" rotWithShape="0">
              <a:srgbClr val="333333">
                <a:alpha val="50000"/>
              </a:srgbClr>
            </a:outerShdw>
          </a:effectLst>
        </p:spPr>
        <p:txBody>
          <a:bodyPr anchor="ctr" anchorCtr="1">
            <a:spAutoFit/>
          </a:bodyPr>
          <a:lstStyle/>
          <a:p>
            <a:pPr algn="ctr" eaLnBrk="1" hangingPunct="1">
              <a:lnSpc>
                <a:spcPct val="100000"/>
              </a:lnSpc>
              <a:spcBef>
                <a:spcPct val="0"/>
              </a:spcBef>
              <a:defRPr/>
            </a:pPr>
            <a:r>
              <a:rPr lang="en-US" sz="17200" b="0" dirty="0" err="1">
                <a:solidFill>
                  <a:srgbClr val="FF0000"/>
                </a:solidFill>
                <a:latin typeface="TILogo" pitchFamily="2" charset="0"/>
              </a:rPr>
              <a:t>ti</a:t>
            </a:r>
            <a:endParaRPr lang="en-US" sz="17200" b="0" dirty="0">
              <a:solidFill>
                <a:srgbClr val="FF0000"/>
              </a:solidFill>
              <a:latin typeface="TILogo" pitchFamily="2" charset="0"/>
            </a:endParaRPr>
          </a:p>
        </p:txBody>
      </p:sp>
      <p:sp>
        <p:nvSpPr>
          <p:cNvPr id="6" name="Slide number"/>
          <p:cNvSpPr txBox="1"/>
          <p:nvPr/>
        </p:nvSpPr>
        <p:spPr>
          <a:xfrm>
            <a:off x="8636000" y="6642100"/>
            <a:ext cx="635000" cy="215444"/>
          </a:xfrm>
          <a:prstGeom prst="rect">
            <a:avLst/>
          </a:prstGeom>
          <a:noFill/>
        </p:spPr>
        <p:txBody>
          <a:bodyPr vert="horz" rtlCol="0">
            <a:spAutoFit/>
          </a:bodyPr>
          <a:lstStyle/>
          <a:p>
            <a:pPr algn="ctr"/>
            <a:r>
              <a:rPr lang="en-US" sz="1000" b="0" smtClean="0">
                <a:solidFill>
                  <a:schemeClr val="tx2"/>
                </a:solidFill>
                <a:latin typeface="Arial"/>
              </a:rPr>
              <a:t>58</a:t>
            </a:r>
            <a:endParaRPr lang="en-US" sz="1000" b="0">
              <a:solidFill>
                <a:schemeClr val="tx2"/>
              </a:solidFill>
              <a:latin typeface="Arial"/>
            </a:endParaRPr>
          </a:p>
        </p:txBody>
      </p:sp>
      <p:pic>
        <p:nvPicPr>
          <p:cNvPr id="7" name="Animated Logo" descr="tilogo_color_twoline.png"/>
          <p:cNvPicPr>
            <a:picLocks noChangeAspect="1"/>
          </p:cNvPicPr>
          <p:nvPr/>
        </p:nvPicPr>
        <p:blipFill>
          <a:blip r:embed="rId3" cstate="print"/>
          <a:stretch>
            <a:fillRect/>
          </a:stretch>
        </p:blipFill>
        <p:spPr>
          <a:xfrm>
            <a:off x="50800" y="6477000"/>
            <a:ext cx="1438537" cy="347443"/>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0">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41988" name="Text Box 3"/>
          <p:cNvSpPr txBox="1">
            <a:spLocks noChangeArrowheads="1"/>
          </p:cNvSpPr>
          <p:nvPr>
            <p:custDataLst>
              <p:tags r:id="rId3"/>
            </p:custDataLst>
          </p:nvPr>
        </p:nvSpPr>
        <p:spPr bwMode="auto">
          <a:xfrm>
            <a:off x="304800" y="693760"/>
            <a:ext cx="5562600" cy="495300"/>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dirty="0" err="1">
                <a:solidFill>
                  <a:srgbClr val="000000"/>
                </a:solidFill>
              </a:rPr>
              <a:t>MainHighlight</a:t>
            </a:r>
            <a:endParaRPr lang="en-US" sz="2800" dirty="0">
              <a:solidFill>
                <a:srgbClr val="000000"/>
              </a:solidFill>
            </a:endParaRPr>
          </a:p>
        </p:txBody>
      </p:sp>
      <p:sp>
        <p:nvSpPr>
          <p:cNvPr id="41989" name="Text Box 4"/>
          <p:cNvSpPr txBox="1">
            <a:spLocks noChangeArrowheads="1"/>
          </p:cNvSpPr>
          <p:nvPr>
            <p:custDataLst>
              <p:tags r:id="rId4"/>
            </p:custDataLst>
          </p:nvPr>
        </p:nvSpPr>
        <p:spPr bwMode="auto">
          <a:xfrm>
            <a:off x="323850" y="1216048"/>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dirty="0" err="1">
                <a:solidFill>
                  <a:srgbClr val="000000"/>
                </a:solidFill>
              </a:rPr>
              <a:t>MainNormal</a:t>
            </a:r>
            <a:endParaRPr lang="en-US" sz="2800" dirty="0">
              <a:solidFill>
                <a:srgbClr val="000000"/>
              </a:solidFill>
            </a:endParaRPr>
          </a:p>
        </p:txBody>
      </p:sp>
      <p:sp>
        <p:nvSpPr>
          <p:cNvPr id="41990" name="Text Box 5"/>
          <p:cNvSpPr txBox="1">
            <a:spLocks noChangeArrowheads="1"/>
          </p:cNvSpPr>
          <p:nvPr>
            <p:custDataLst>
              <p:tags r:id="rId5"/>
            </p:custDataLst>
          </p:nvPr>
        </p:nvSpPr>
        <p:spPr bwMode="auto">
          <a:xfrm>
            <a:off x="823273" y="1662135"/>
            <a:ext cx="4600575" cy="439738"/>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dirty="0" err="1">
                <a:solidFill>
                  <a:srgbClr val="000000"/>
                </a:solidFill>
              </a:rPr>
              <a:t>SubHighlight</a:t>
            </a:r>
            <a:endParaRPr lang="en-US" dirty="0">
              <a:solidFill>
                <a:srgbClr val="000000"/>
              </a:solidFill>
            </a:endParaRPr>
          </a:p>
        </p:txBody>
      </p:sp>
      <p:sp>
        <p:nvSpPr>
          <p:cNvPr id="41991" name="Text Box 6"/>
          <p:cNvSpPr txBox="1">
            <a:spLocks noChangeArrowheads="1"/>
          </p:cNvSpPr>
          <p:nvPr>
            <p:custDataLst>
              <p:tags r:id="rId6"/>
            </p:custDataLst>
          </p:nvPr>
        </p:nvSpPr>
        <p:spPr bwMode="auto">
          <a:xfrm>
            <a:off x="819150" y="2095523"/>
            <a:ext cx="4667250" cy="366712"/>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dirty="0" err="1">
                <a:solidFill>
                  <a:srgbClr val="000000"/>
                </a:solidFill>
              </a:rPr>
              <a:t>SubNormal</a:t>
            </a:r>
            <a:endParaRPr lang="en-US" dirty="0">
              <a:solidFill>
                <a:srgbClr val="000000"/>
              </a:solidFill>
            </a:endParaRPr>
          </a:p>
        </p:txBody>
      </p:sp>
      <p:pic>
        <p:nvPicPr>
          <p:cNvPr id="72706" name="Picture 2" descr="C:\Documents and Settings\a0159877\Desktop\250px-Operating_system_placement.svg.png"/>
          <p:cNvPicPr>
            <a:picLocks noChangeAspect="1" noChangeArrowheads="1"/>
          </p:cNvPicPr>
          <p:nvPr/>
        </p:nvPicPr>
        <p:blipFill>
          <a:blip r:embed="rId8" cstate="print"/>
          <a:srcRect/>
          <a:stretch>
            <a:fillRect/>
          </a:stretch>
        </p:blipFill>
        <p:spPr bwMode="auto">
          <a:xfrm>
            <a:off x="6160824" y="1316817"/>
            <a:ext cx="2819400" cy="4172713"/>
          </a:xfrm>
          <a:prstGeom prst="rect">
            <a:avLst/>
          </a:prstGeom>
          <a:noFill/>
        </p:spPr>
      </p:pic>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r>
              <a:rPr lang="en-US" dirty="0" smtClean="0"/>
              <a:t>CCSv5 </a:t>
            </a:r>
            <a:r>
              <a:rPr lang="en-US" dirty="0" smtClean="0"/>
              <a:t>(Eclipse) Benefits</a:t>
            </a:r>
          </a:p>
        </p:txBody>
      </p:sp>
      <p:pic>
        <p:nvPicPr>
          <p:cNvPr id="9219" name="Picture 23" descr="CCSv4_big_screen_cap"/>
          <p:cNvPicPr>
            <a:picLocks noChangeAspect="1" noChangeArrowheads="1"/>
          </p:cNvPicPr>
          <p:nvPr/>
        </p:nvPicPr>
        <p:blipFill>
          <a:blip r:embed="rId4" cstate="print"/>
          <a:srcRect/>
          <a:stretch>
            <a:fillRect/>
          </a:stretch>
        </p:blipFill>
        <p:spPr bwMode="auto">
          <a:xfrm>
            <a:off x="0" y="609600"/>
            <a:ext cx="9144000" cy="6269038"/>
          </a:xfrm>
          <a:prstGeom prst="rect">
            <a:avLst/>
          </a:prstGeom>
          <a:noFill/>
          <a:ln w="9525">
            <a:noFill/>
            <a:miter lim="800000"/>
            <a:headEnd/>
            <a:tailEnd/>
          </a:ln>
        </p:spPr>
      </p:pic>
      <p:sp>
        <p:nvSpPr>
          <p:cNvPr id="347160" name="Rectangle 24"/>
          <p:cNvSpPr>
            <a:spLocks noChangeArrowheads="1"/>
          </p:cNvSpPr>
          <p:nvPr/>
        </p:nvSpPr>
        <p:spPr bwMode="auto">
          <a:xfrm>
            <a:off x="3590925" y="2152650"/>
            <a:ext cx="5562600" cy="4724400"/>
          </a:xfrm>
          <a:prstGeom prst="rect">
            <a:avLst/>
          </a:prstGeom>
          <a:solidFill>
            <a:schemeClr val="accent2"/>
          </a:solidFill>
          <a:ln w="19050">
            <a:solidFill>
              <a:schemeClr val="tx1"/>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9221" name="Text Box 25"/>
          <p:cNvSpPr txBox="1">
            <a:spLocks noChangeArrowheads="1"/>
          </p:cNvSpPr>
          <p:nvPr/>
        </p:nvSpPr>
        <p:spPr bwMode="auto">
          <a:xfrm>
            <a:off x="3657600" y="2246313"/>
            <a:ext cx="4437063" cy="384175"/>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a:latin typeface="Arial Narrow" pitchFamily="34" charset="0"/>
              </a:rPr>
              <a:t>Eclipse Open Source Framework</a:t>
            </a:r>
          </a:p>
        </p:txBody>
      </p:sp>
      <p:sp>
        <p:nvSpPr>
          <p:cNvPr id="9222" name="Text Box 27"/>
          <p:cNvSpPr txBox="1">
            <a:spLocks noChangeArrowheads="1"/>
          </p:cNvSpPr>
          <p:nvPr/>
        </p:nvSpPr>
        <p:spPr bwMode="auto">
          <a:xfrm>
            <a:off x="4067175" y="2671763"/>
            <a:ext cx="4982326" cy="1661993"/>
          </a:xfrm>
          <a:prstGeom prst="rect">
            <a:avLst/>
          </a:prstGeom>
          <a:noFill/>
          <a:ln w="12700">
            <a:noFill/>
            <a:miter lim="800000"/>
            <a:headEnd type="none" w="sm" len="sm"/>
            <a:tailEnd type="none" w="sm" len="sm"/>
          </a:ln>
        </p:spPr>
        <p:txBody>
          <a:bodyPr wrap="none">
            <a:spAutoFit/>
          </a:bodyPr>
          <a:lstStyle/>
          <a:p>
            <a:pPr>
              <a:lnSpc>
                <a:spcPct val="90000"/>
              </a:lnSpc>
              <a:buFontTx/>
              <a:buChar char="•"/>
            </a:pPr>
            <a:r>
              <a:rPr lang="en-US" sz="2000" dirty="0">
                <a:latin typeface="Arial Narrow" pitchFamily="34" charset="0"/>
              </a:rPr>
              <a:t>  Managed make files (</a:t>
            </a:r>
            <a:r>
              <a:rPr lang="en-US" sz="2000" dirty="0" err="1">
                <a:latin typeface="Arial Narrow" pitchFamily="34" charset="0"/>
              </a:rPr>
              <a:t>gMake</a:t>
            </a:r>
            <a:r>
              <a:rPr lang="en-US" sz="2000" dirty="0">
                <a:latin typeface="Arial Narrow" pitchFamily="34" charset="0"/>
              </a:rPr>
              <a:t> scripting)</a:t>
            </a:r>
          </a:p>
          <a:p>
            <a:pPr>
              <a:lnSpc>
                <a:spcPct val="90000"/>
              </a:lnSpc>
              <a:buFontTx/>
              <a:buChar char="•"/>
            </a:pPr>
            <a:r>
              <a:rPr lang="en-US" sz="2000" dirty="0">
                <a:latin typeface="Arial Narrow" pitchFamily="34" charset="0"/>
              </a:rPr>
              <a:t>  Industry momentum (leverage work of others)</a:t>
            </a:r>
          </a:p>
          <a:p>
            <a:pPr>
              <a:lnSpc>
                <a:spcPct val="90000"/>
              </a:lnSpc>
              <a:buFontTx/>
              <a:buChar char="•"/>
            </a:pPr>
            <a:r>
              <a:rPr lang="en-US" sz="2000" dirty="0">
                <a:latin typeface="Arial Narrow" pitchFamily="34" charset="0"/>
              </a:rPr>
              <a:t>  Cross-platform support (</a:t>
            </a:r>
            <a:r>
              <a:rPr lang="en-US" sz="2000" dirty="0" smtClean="0">
                <a:latin typeface="Arial Narrow" pitchFamily="34" charset="0"/>
              </a:rPr>
              <a:t>Windows/Linux)</a:t>
            </a:r>
            <a:endParaRPr lang="en-US" sz="2000" dirty="0">
              <a:latin typeface="Arial Narrow" pitchFamily="34" charset="0"/>
            </a:endParaRPr>
          </a:p>
          <a:p>
            <a:pPr>
              <a:lnSpc>
                <a:spcPct val="90000"/>
              </a:lnSpc>
              <a:buFontTx/>
              <a:buChar char="•"/>
            </a:pPr>
            <a:r>
              <a:rPr lang="en-US" sz="2000" dirty="0">
                <a:latin typeface="Arial Narrow" pitchFamily="34" charset="0"/>
              </a:rPr>
              <a:t>  Plug-ins – use available or create your own</a:t>
            </a:r>
          </a:p>
        </p:txBody>
      </p:sp>
      <p:sp>
        <p:nvSpPr>
          <p:cNvPr id="9223" name="Text Box 28"/>
          <p:cNvSpPr txBox="1">
            <a:spLocks noChangeArrowheads="1"/>
          </p:cNvSpPr>
          <p:nvPr/>
        </p:nvSpPr>
        <p:spPr bwMode="auto">
          <a:xfrm>
            <a:off x="3657600" y="4495800"/>
            <a:ext cx="2973388" cy="384175"/>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a:latin typeface="Arial Narrow" pitchFamily="34" charset="0"/>
              </a:rPr>
              <a:t>Project Management</a:t>
            </a:r>
          </a:p>
        </p:txBody>
      </p:sp>
      <p:sp>
        <p:nvSpPr>
          <p:cNvPr id="9224" name="Text Box 29"/>
          <p:cNvSpPr txBox="1">
            <a:spLocks noChangeArrowheads="1"/>
          </p:cNvSpPr>
          <p:nvPr/>
        </p:nvSpPr>
        <p:spPr bwMode="auto">
          <a:xfrm>
            <a:off x="4067175" y="4953000"/>
            <a:ext cx="4392613" cy="793750"/>
          </a:xfrm>
          <a:prstGeom prst="rect">
            <a:avLst/>
          </a:prstGeom>
          <a:noFill/>
          <a:ln w="12700">
            <a:noFill/>
            <a:miter lim="800000"/>
            <a:headEnd type="none" w="sm" len="sm"/>
            <a:tailEnd type="none" w="sm" len="sm"/>
          </a:ln>
        </p:spPr>
        <p:txBody>
          <a:bodyPr wrap="none">
            <a:spAutoFit/>
          </a:bodyPr>
          <a:lstStyle/>
          <a:p>
            <a:pPr>
              <a:lnSpc>
                <a:spcPct val="90000"/>
              </a:lnSpc>
              <a:buFontTx/>
              <a:buChar char="•"/>
            </a:pPr>
            <a:r>
              <a:rPr lang="en-US" sz="2000">
                <a:latin typeface="Arial Narrow" pitchFamily="34" charset="0"/>
              </a:rPr>
              <a:t>  Version control plug-ins (e.g. ClearCase)</a:t>
            </a:r>
          </a:p>
          <a:p>
            <a:pPr>
              <a:lnSpc>
                <a:spcPct val="90000"/>
              </a:lnSpc>
              <a:buFontTx/>
              <a:buChar char="•"/>
            </a:pPr>
            <a:r>
              <a:rPr lang="en-US" sz="2000">
                <a:latin typeface="Arial Narrow" pitchFamily="34" charset="0"/>
              </a:rPr>
              <a:t>  BIOS/CGT version PER PROJECT </a:t>
            </a:r>
          </a:p>
        </p:txBody>
      </p:sp>
      <p:sp>
        <p:nvSpPr>
          <p:cNvPr id="9225" name="Text Box 30"/>
          <p:cNvSpPr txBox="1">
            <a:spLocks noChangeArrowheads="1"/>
          </p:cNvSpPr>
          <p:nvPr/>
        </p:nvSpPr>
        <p:spPr bwMode="auto">
          <a:xfrm>
            <a:off x="3657600" y="5867400"/>
            <a:ext cx="5135563" cy="868363"/>
          </a:xfrm>
          <a:prstGeom prst="rect">
            <a:avLst/>
          </a:prstGeom>
          <a:noFill/>
          <a:ln w="12700">
            <a:noFill/>
            <a:miter lim="800000"/>
            <a:headEnd type="none" w="sm" len="sm"/>
            <a:tailEnd type="none" w="sm" len="sm"/>
          </a:ln>
        </p:spPr>
        <p:txBody>
          <a:bodyPr wrap="none">
            <a:spAutoFit/>
          </a:bodyPr>
          <a:lstStyle/>
          <a:p>
            <a:pPr marL="342900" indent="-342900">
              <a:buClr>
                <a:schemeClr val="tx2"/>
              </a:buClr>
              <a:buSzPct val="75000"/>
              <a:buFont typeface="Wingdings" pitchFamily="2" charset="2"/>
              <a:buChar char=""/>
            </a:pPr>
            <a:r>
              <a:rPr lang="en-US">
                <a:latin typeface="Arial Narrow" pitchFamily="34" charset="0"/>
              </a:rPr>
              <a:t>Licensing (free tools, floating license)</a:t>
            </a:r>
          </a:p>
          <a:p>
            <a:pPr marL="342900" indent="-342900">
              <a:buClr>
                <a:schemeClr val="tx2"/>
              </a:buClr>
              <a:buSzPct val="75000"/>
              <a:buFont typeface="Wingdings" pitchFamily="2" charset="2"/>
              <a:buChar char=""/>
            </a:pPr>
            <a:r>
              <a:rPr lang="en-US">
                <a:latin typeface="Arial Narrow" pitchFamily="34" charset="0"/>
              </a:rPr>
              <a:t>Updates available via internet</a:t>
            </a:r>
          </a:p>
        </p:txBody>
      </p:sp>
      <p:sp>
        <p:nvSpPr>
          <p:cNvPr id="12"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7</a:t>
            </a:r>
            <a:endParaRPr lang="en-US" sz="1000" b="0" dirty="0" smtClean="0">
              <a:solidFill>
                <a:schemeClr val="tx2"/>
              </a:solidFill>
              <a:effectLst/>
              <a:latin typeface="Arial"/>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669704" name="Rectangle 8"/>
          <p:cNvSpPr>
            <a:spLocks noChangeArrowheads="1"/>
          </p:cNvSpPr>
          <p:nvPr/>
        </p:nvSpPr>
        <p:spPr bwMode="auto">
          <a:xfrm>
            <a:off x="304800" y="609600"/>
            <a:ext cx="5562600" cy="6019800"/>
          </a:xfrm>
          <a:prstGeom prst="rect">
            <a:avLst/>
          </a:prstGeom>
          <a:solidFill>
            <a:srgbClr val="92D050"/>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pic>
        <p:nvPicPr>
          <p:cNvPr id="72706" name="Picture 2" descr="C:\Documents and Settings\a0159877\Desktop\250px-Operating_system_placement.svg.png"/>
          <p:cNvPicPr>
            <a:picLocks noChangeAspect="1" noChangeArrowheads="1"/>
          </p:cNvPicPr>
          <p:nvPr/>
        </p:nvPicPr>
        <p:blipFill>
          <a:blip r:embed="rId14" cstate="print"/>
          <a:srcRect/>
          <a:stretch>
            <a:fillRect/>
          </a:stretch>
        </p:blipFill>
        <p:spPr bwMode="auto">
          <a:xfrm>
            <a:off x="6160824" y="1316817"/>
            <a:ext cx="2819400" cy="4172713"/>
          </a:xfrm>
          <a:prstGeom prst="rect">
            <a:avLst/>
          </a:prstGeom>
          <a:noFill/>
        </p:spPr>
      </p:pic>
      <p:sp>
        <p:nvSpPr>
          <p:cNvPr id="41987" name="Rectangle 2"/>
          <p:cNvSpPr>
            <a:spLocks noGrp="1" noChangeArrowheads="1"/>
          </p:cNvSpPr>
          <p:nvPr>
            <p:ph type="title"/>
          </p:nvPr>
        </p:nvSpPr>
        <p:spPr/>
        <p:txBody>
          <a:bodyPr/>
          <a:lstStyle/>
          <a:p>
            <a:r>
              <a:rPr lang="en-US" smtClean="0">
                <a:solidFill>
                  <a:schemeClr val="tx1"/>
                </a:solidFill>
              </a:rPr>
              <a:t>Outline</a:t>
            </a:r>
          </a:p>
        </p:txBody>
      </p:sp>
      <p:sp>
        <p:nvSpPr>
          <p:cNvPr id="9" name="Text Box 4">
            <a:hlinkClick r:id="rId15" action="ppaction://hlinksldjump"/>
          </p:cNvPr>
          <p:cNvSpPr txBox="1">
            <a:spLocks noChangeArrowheads="1"/>
          </p:cNvSpPr>
          <p:nvPr>
            <p:custDataLst>
              <p:tags r:id="rId3"/>
            </p:custDataLst>
          </p:nvPr>
        </p:nvSpPr>
        <p:spPr bwMode="auto">
          <a:xfrm>
            <a:off x="323850" y="720747"/>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CCSv5</a:t>
            </a:r>
            <a:endParaRPr lang="en-US" sz="2800" dirty="0">
              <a:solidFill>
                <a:srgbClr val="000000"/>
              </a:solidFill>
            </a:endParaRPr>
          </a:p>
        </p:txBody>
      </p:sp>
      <p:sp>
        <p:nvSpPr>
          <p:cNvPr id="10" name="Text Box 6">
            <a:hlinkClick r:id="rId16" action="ppaction://hlinksldjump"/>
          </p:cNvPr>
          <p:cNvSpPr txBox="1">
            <a:spLocks noChangeArrowheads="1"/>
          </p:cNvSpPr>
          <p:nvPr>
            <p:custDataLst>
              <p:tags r:id="rId4"/>
            </p:custDataLst>
          </p:nvPr>
        </p:nvSpPr>
        <p:spPr bwMode="auto">
          <a:xfrm>
            <a:off x="819150" y="1268562"/>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Functional Overview</a:t>
            </a:r>
            <a:endParaRPr lang="en-US" dirty="0">
              <a:solidFill>
                <a:srgbClr val="000000"/>
              </a:solidFill>
            </a:endParaRPr>
          </a:p>
        </p:txBody>
      </p:sp>
      <p:sp>
        <p:nvSpPr>
          <p:cNvPr id="11" name="Text Box 5">
            <a:hlinkClick r:id="rId17" action="ppaction://hlinksldjump"/>
          </p:cNvPr>
          <p:cNvSpPr txBox="1">
            <a:spLocks noChangeArrowheads="1"/>
          </p:cNvSpPr>
          <p:nvPr>
            <p:custDataLst>
              <p:tags r:id="rId5"/>
            </p:custDataLst>
          </p:nvPr>
        </p:nvSpPr>
        <p:spPr bwMode="auto">
          <a:xfrm>
            <a:off x="823273" y="1674390"/>
            <a:ext cx="4600575" cy="439737"/>
          </a:xfrm>
          <a:prstGeom prst="rect">
            <a:avLst/>
          </a:prstGeom>
          <a:solidFill>
            <a:schemeClr val="bg1"/>
          </a:solidFill>
          <a:ln w="19050">
            <a:solidFill>
              <a:schemeClr val="tx1"/>
            </a:solid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Perspectives</a:t>
            </a:r>
            <a:endParaRPr lang="en-US" dirty="0">
              <a:solidFill>
                <a:srgbClr val="000000"/>
              </a:solidFill>
            </a:endParaRPr>
          </a:p>
        </p:txBody>
      </p:sp>
      <p:sp>
        <p:nvSpPr>
          <p:cNvPr id="12" name="Text Box 6">
            <a:hlinkClick r:id="rId18" action="ppaction://hlinksldjump"/>
          </p:cNvPr>
          <p:cNvSpPr txBox="1">
            <a:spLocks noChangeArrowheads="1"/>
          </p:cNvSpPr>
          <p:nvPr>
            <p:custDataLst>
              <p:tags r:id="rId6"/>
            </p:custDataLst>
          </p:nvPr>
        </p:nvSpPr>
        <p:spPr bwMode="auto">
          <a:xfrm>
            <a:off x="819150" y="2229443"/>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Projects</a:t>
            </a:r>
            <a:endParaRPr lang="en-US" dirty="0">
              <a:solidFill>
                <a:srgbClr val="000000"/>
              </a:solidFill>
            </a:endParaRPr>
          </a:p>
        </p:txBody>
      </p:sp>
      <p:sp>
        <p:nvSpPr>
          <p:cNvPr id="13" name="Text Box 6">
            <a:hlinkClick r:id="rId19" action="ppaction://hlinksldjump"/>
          </p:cNvPr>
          <p:cNvSpPr txBox="1">
            <a:spLocks noChangeArrowheads="1"/>
          </p:cNvSpPr>
          <p:nvPr>
            <p:custDataLst>
              <p:tags r:id="rId7"/>
            </p:custDataLst>
          </p:nvPr>
        </p:nvSpPr>
        <p:spPr bwMode="auto">
          <a:xfrm>
            <a:off x="819150" y="2635271"/>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Target Configuration</a:t>
            </a:r>
            <a:endParaRPr lang="en-US" dirty="0">
              <a:solidFill>
                <a:srgbClr val="000000"/>
              </a:solidFill>
            </a:endParaRPr>
          </a:p>
        </p:txBody>
      </p:sp>
      <p:sp>
        <p:nvSpPr>
          <p:cNvPr id="14" name="Text Box 6">
            <a:hlinkClick r:id="rId20" action="ppaction://hlinksldjump"/>
          </p:cNvPr>
          <p:cNvSpPr txBox="1">
            <a:spLocks noChangeArrowheads="1"/>
          </p:cNvSpPr>
          <p:nvPr>
            <p:custDataLst>
              <p:tags r:id="rId8"/>
            </p:custDataLst>
          </p:nvPr>
        </p:nvSpPr>
        <p:spPr bwMode="auto">
          <a:xfrm>
            <a:off x="819150" y="3041099"/>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Build Config &amp; Options</a:t>
            </a:r>
            <a:endParaRPr lang="en-US" dirty="0">
              <a:solidFill>
                <a:srgbClr val="000000"/>
              </a:solidFill>
            </a:endParaRPr>
          </a:p>
        </p:txBody>
      </p:sp>
      <p:sp>
        <p:nvSpPr>
          <p:cNvPr id="15" name="Text Box 6">
            <a:hlinkClick r:id="rId21" action="ppaction://hlinksldjump"/>
          </p:cNvPr>
          <p:cNvSpPr txBox="1">
            <a:spLocks noChangeArrowheads="1"/>
          </p:cNvSpPr>
          <p:nvPr>
            <p:custDataLst>
              <p:tags r:id="rId9"/>
            </p:custDataLst>
          </p:nvPr>
        </p:nvSpPr>
        <p:spPr bwMode="auto">
          <a:xfrm>
            <a:off x="819150" y="3446927"/>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smtClean="0">
                <a:solidFill>
                  <a:srgbClr val="000000"/>
                </a:solidFill>
              </a:rPr>
              <a:t>Licensing/Pricing</a:t>
            </a:r>
            <a:endParaRPr lang="en-US" dirty="0">
              <a:solidFill>
                <a:srgbClr val="000000"/>
              </a:solidFill>
            </a:endParaRPr>
          </a:p>
        </p:txBody>
      </p:sp>
      <p:sp>
        <p:nvSpPr>
          <p:cNvPr id="16" name="Text Box 6">
            <a:hlinkClick r:id="rId22" action="ppaction://hlinksldjump"/>
          </p:cNvPr>
          <p:cNvSpPr txBox="1">
            <a:spLocks noChangeArrowheads="1"/>
          </p:cNvSpPr>
          <p:nvPr>
            <p:custDataLst>
              <p:tags r:id="rId10"/>
            </p:custDataLst>
          </p:nvPr>
        </p:nvSpPr>
        <p:spPr bwMode="auto">
          <a:xfrm>
            <a:off x="819150" y="3852755"/>
            <a:ext cx="4667250" cy="366711"/>
          </a:xfrm>
          <a:prstGeom prst="rect">
            <a:avLst/>
          </a:prstGeom>
          <a:noFill/>
          <a:ln w="12700">
            <a:noFill/>
            <a:miter lim="800000"/>
            <a:headEnd type="none" w="sm" len="sm"/>
            <a:tailEnd type="none" w="sm" len="sm"/>
          </a:ln>
        </p:spPr>
        <p:txBody>
          <a:bodyPr tIns="18288" bIns="18288" anchor="ctr" anchorCtr="0">
            <a:spAutoFit/>
          </a:bodyPr>
          <a:lstStyle/>
          <a:p>
            <a:pPr marL="342900" indent="-342900">
              <a:lnSpc>
                <a:spcPct val="90000"/>
              </a:lnSpc>
              <a:spcBef>
                <a:spcPct val="0"/>
              </a:spcBef>
              <a:buClr>
                <a:srgbClr val="0066FF"/>
              </a:buClr>
              <a:buSzPct val="75000"/>
              <a:buFont typeface="Wingdings" pitchFamily="2" charset="2"/>
              <a:buChar char=""/>
            </a:pPr>
            <a:r>
              <a:rPr lang="en-US" dirty="0" smtClean="0">
                <a:solidFill>
                  <a:srgbClr val="000000"/>
                </a:solidFill>
              </a:rPr>
              <a:t>CCSv4 – For More Info…</a:t>
            </a:r>
            <a:endParaRPr lang="en-US" dirty="0">
              <a:solidFill>
                <a:srgbClr val="000000"/>
              </a:solidFill>
            </a:endParaRPr>
          </a:p>
        </p:txBody>
      </p:sp>
      <p:sp>
        <p:nvSpPr>
          <p:cNvPr id="17" name="Text Box 4">
            <a:hlinkClick r:id="rId23" action="ppaction://hlinksldjump"/>
          </p:cNvPr>
          <p:cNvSpPr txBox="1">
            <a:spLocks noChangeArrowheads="1"/>
          </p:cNvSpPr>
          <p:nvPr>
            <p:custDataLst>
              <p:tags r:id="rId11"/>
            </p:custDataLst>
          </p:nvPr>
        </p:nvSpPr>
        <p:spPr bwMode="auto">
          <a:xfrm>
            <a:off x="323850" y="4285571"/>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Intro to SYS/BIOS</a:t>
            </a:r>
            <a:endParaRPr lang="en-US" sz="2800" dirty="0">
              <a:solidFill>
                <a:srgbClr val="000000"/>
              </a:solidFill>
            </a:endParaRPr>
          </a:p>
        </p:txBody>
      </p:sp>
      <p:sp>
        <p:nvSpPr>
          <p:cNvPr id="18" name="Text Box 4">
            <a:hlinkClick r:id="rId24" action="ppaction://hlinksldjump"/>
          </p:cNvPr>
          <p:cNvSpPr txBox="1">
            <a:spLocks noChangeArrowheads="1"/>
          </p:cNvSpPr>
          <p:nvPr>
            <p:custDataLst>
              <p:tags r:id="rId12"/>
            </p:custDataLst>
          </p:nvPr>
        </p:nvSpPr>
        <p:spPr bwMode="auto">
          <a:xfrm>
            <a:off x="323850" y="4860373"/>
            <a:ext cx="5543550" cy="476250"/>
          </a:xfrm>
          <a:prstGeom prst="rect">
            <a:avLst/>
          </a:prstGeom>
          <a:noFill/>
          <a:ln w="12700">
            <a:noFill/>
            <a:miter lim="800000"/>
            <a:headEnd type="none" w="sm" len="sm"/>
            <a:tailEnd type="none" w="sm" len="sm"/>
          </a:ln>
        </p:spPr>
        <p:txBody>
          <a:bodyPr anchor="ctr" anchorCtr="0">
            <a:spAutoFit/>
          </a:bodyPr>
          <a:lstStyle/>
          <a:p>
            <a:pPr marL="342900" indent="-342900">
              <a:lnSpc>
                <a:spcPct val="90000"/>
              </a:lnSpc>
              <a:spcBef>
                <a:spcPct val="0"/>
              </a:spcBef>
              <a:buClr>
                <a:srgbClr val="0066FF"/>
              </a:buClr>
              <a:buSzPct val="75000"/>
              <a:buFont typeface="Wingdings" pitchFamily="2" charset="2"/>
              <a:buChar char=""/>
            </a:pPr>
            <a:r>
              <a:rPr lang="en-US" sz="2800" smtClean="0">
                <a:solidFill>
                  <a:srgbClr val="000000"/>
                </a:solidFill>
              </a:rPr>
              <a:t>Lab 2</a:t>
            </a:r>
            <a:endParaRPr lang="en-US" sz="2800" dirty="0">
              <a:solidFill>
                <a:srgbClr val="000000"/>
              </a:solidFill>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r>
              <a:rPr lang="en-US" smtClean="0"/>
              <a:t>Perspectives</a:t>
            </a:r>
          </a:p>
        </p:txBody>
      </p:sp>
      <p:sp>
        <p:nvSpPr>
          <p:cNvPr id="11267" name="Text Box 9"/>
          <p:cNvSpPr txBox="1">
            <a:spLocks noChangeArrowheads="1"/>
          </p:cNvSpPr>
          <p:nvPr/>
        </p:nvSpPr>
        <p:spPr bwMode="auto">
          <a:xfrm>
            <a:off x="228600" y="600075"/>
            <a:ext cx="7996238" cy="1274763"/>
          </a:xfrm>
          <a:prstGeom prst="rect">
            <a:avLst/>
          </a:prstGeom>
          <a:noFill/>
          <a:ln w="12700">
            <a:noFill/>
            <a:miter lim="800000"/>
            <a:headEnd type="none" w="sm" len="sm"/>
            <a:tailEnd type="none" w="sm" len="sm"/>
          </a:ln>
        </p:spPr>
        <p:txBody>
          <a:bodyPr wrap="none">
            <a:spAutoFit/>
          </a:bodyPr>
          <a:lstStyle/>
          <a:p>
            <a:pPr marL="342900" indent="-342900">
              <a:lnSpc>
                <a:spcPct val="90000"/>
              </a:lnSpc>
              <a:buClr>
                <a:schemeClr val="tx2"/>
              </a:buClr>
              <a:buSzPct val="75000"/>
              <a:buFont typeface="Wingdings" pitchFamily="2" charset="2"/>
              <a:buChar char=""/>
            </a:pPr>
            <a:r>
              <a:rPr lang="en-US" i="1" u="sng" dirty="0"/>
              <a:t>Perspectives</a:t>
            </a:r>
            <a:r>
              <a:rPr lang="en-US" dirty="0"/>
              <a:t> –  a set of windows, views and</a:t>
            </a:r>
            <a:br>
              <a:rPr lang="en-US" dirty="0"/>
            </a:br>
            <a:r>
              <a:rPr lang="en-US" dirty="0"/>
              <a:t>menus that correspond to a specific set of tasks</a:t>
            </a:r>
          </a:p>
          <a:p>
            <a:pPr marL="342900" indent="-342900">
              <a:lnSpc>
                <a:spcPct val="90000"/>
              </a:lnSpc>
              <a:buClr>
                <a:schemeClr val="tx2"/>
              </a:buClr>
              <a:buSzPct val="75000"/>
              <a:buFont typeface="Wingdings" pitchFamily="2" charset="2"/>
              <a:buChar char=""/>
            </a:pPr>
            <a:r>
              <a:rPr lang="en-US" dirty="0"/>
              <a:t>Two </a:t>
            </a:r>
            <a:r>
              <a:rPr lang="en-US" i="1" u="sng" dirty="0"/>
              <a:t>default perspectives</a:t>
            </a:r>
            <a:r>
              <a:rPr lang="en-US" dirty="0"/>
              <a:t> are provided with </a:t>
            </a:r>
            <a:r>
              <a:rPr lang="en-US" dirty="0" smtClean="0"/>
              <a:t>CCSv5:</a:t>
            </a:r>
            <a:endParaRPr lang="en-US" dirty="0"/>
          </a:p>
        </p:txBody>
      </p:sp>
      <p:pic>
        <p:nvPicPr>
          <p:cNvPr id="1208330" name="Picture 10" descr="button_perspectives"/>
          <p:cNvPicPr>
            <a:picLocks noChangeAspect="1" noChangeArrowheads="1"/>
          </p:cNvPicPr>
          <p:nvPr/>
        </p:nvPicPr>
        <p:blipFill>
          <a:blip r:embed="rId2" cstate="print"/>
          <a:srcRect/>
          <a:stretch>
            <a:fillRect/>
          </a:stretch>
        </p:blipFill>
        <p:spPr bwMode="auto">
          <a:xfrm>
            <a:off x="3124200" y="2384425"/>
            <a:ext cx="3124200" cy="749300"/>
          </a:xfrm>
          <a:prstGeom prst="rect">
            <a:avLst/>
          </a:prstGeom>
          <a:noFill/>
          <a:ln w="19050">
            <a:solidFill>
              <a:schemeClr val="tx1"/>
            </a:solidFill>
            <a:miter lim="800000"/>
            <a:headEnd/>
            <a:tailEnd/>
          </a:ln>
          <a:effectLst>
            <a:outerShdw dist="107763" dir="2700000" algn="ctr" rotWithShape="0">
              <a:srgbClr val="808080">
                <a:alpha val="50000"/>
              </a:srgbClr>
            </a:outerShdw>
          </a:effectLst>
        </p:spPr>
      </p:pic>
      <p:sp>
        <p:nvSpPr>
          <p:cNvPr id="11269" name="Text Box 11"/>
          <p:cNvSpPr txBox="1">
            <a:spLocks noChangeArrowheads="1"/>
          </p:cNvSpPr>
          <p:nvPr/>
        </p:nvSpPr>
        <p:spPr bwMode="auto">
          <a:xfrm>
            <a:off x="6629400" y="2000250"/>
            <a:ext cx="1065213" cy="384175"/>
          </a:xfrm>
          <a:prstGeom prst="rect">
            <a:avLst/>
          </a:prstGeom>
          <a:noFill/>
          <a:ln w="12700">
            <a:noFill/>
            <a:miter lim="800000"/>
            <a:headEnd type="none" w="sm" len="sm"/>
            <a:tailEnd type="none" w="sm" len="sm"/>
          </a:ln>
        </p:spPr>
        <p:txBody>
          <a:bodyPr wrap="none">
            <a:spAutoFit/>
          </a:bodyPr>
          <a:lstStyle/>
          <a:p>
            <a:r>
              <a:rPr lang="en-US">
                <a:solidFill>
                  <a:schemeClr val="tx2"/>
                </a:solidFill>
              </a:rPr>
              <a:t>C/C++</a:t>
            </a:r>
          </a:p>
        </p:txBody>
      </p:sp>
      <p:sp>
        <p:nvSpPr>
          <p:cNvPr id="11270" name="Text Box 12"/>
          <p:cNvSpPr txBox="1">
            <a:spLocks noChangeArrowheads="1"/>
          </p:cNvSpPr>
          <p:nvPr/>
        </p:nvSpPr>
        <p:spPr bwMode="auto">
          <a:xfrm>
            <a:off x="6715125" y="2460625"/>
            <a:ext cx="2063750" cy="954088"/>
          </a:xfrm>
          <a:prstGeom prst="rect">
            <a:avLst/>
          </a:prstGeom>
          <a:noFill/>
          <a:ln w="12700">
            <a:noFill/>
            <a:miter lim="800000"/>
            <a:headEnd type="none" w="sm" len="sm"/>
            <a:tailEnd type="none" w="sm" len="sm"/>
          </a:ln>
        </p:spPr>
        <p:txBody>
          <a:bodyPr wrap="none">
            <a:spAutoFit/>
          </a:bodyPr>
          <a:lstStyle/>
          <a:p>
            <a:pPr>
              <a:lnSpc>
                <a:spcPct val="60000"/>
              </a:lnSpc>
              <a:buFontTx/>
              <a:buChar char="•"/>
            </a:pPr>
            <a:r>
              <a:rPr lang="en-US" sz="2000">
                <a:latin typeface="Arial Narrow" pitchFamily="34" charset="0"/>
              </a:rPr>
              <a:t> Code Dev’t Views</a:t>
            </a:r>
          </a:p>
          <a:p>
            <a:pPr>
              <a:lnSpc>
                <a:spcPct val="60000"/>
              </a:lnSpc>
              <a:buFontTx/>
              <a:buChar char="•"/>
            </a:pPr>
            <a:r>
              <a:rPr lang="en-US" sz="2000">
                <a:latin typeface="Arial Narrow" pitchFamily="34" charset="0"/>
              </a:rPr>
              <a:t> Project Contents</a:t>
            </a:r>
          </a:p>
          <a:p>
            <a:pPr>
              <a:lnSpc>
                <a:spcPct val="60000"/>
              </a:lnSpc>
              <a:buFontTx/>
              <a:buChar char="•"/>
            </a:pPr>
            <a:r>
              <a:rPr lang="en-US" sz="2000">
                <a:latin typeface="Arial Narrow" pitchFamily="34" charset="0"/>
              </a:rPr>
              <a:t> Editor</a:t>
            </a:r>
          </a:p>
        </p:txBody>
      </p:sp>
      <p:sp>
        <p:nvSpPr>
          <p:cNvPr id="11271" name="Text Box 13"/>
          <p:cNvSpPr txBox="1">
            <a:spLocks noChangeArrowheads="1"/>
          </p:cNvSpPr>
          <p:nvPr/>
        </p:nvSpPr>
        <p:spPr bwMode="auto">
          <a:xfrm>
            <a:off x="1014413" y="2000250"/>
            <a:ext cx="1131887" cy="384175"/>
          </a:xfrm>
          <a:prstGeom prst="rect">
            <a:avLst/>
          </a:prstGeom>
          <a:noFill/>
          <a:ln w="12700">
            <a:noFill/>
            <a:miter lim="800000"/>
            <a:headEnd type="none" w="sm" len="sm"/>
            <a:tailEnd type="none" w="sm" len="sm"/>
          </a:ln>
        </p:spPr>
        <p:txBody>
          <a:bodyPr wrap="none">
            <a:spAutoFit/>
          </a:bodyPr>
          <a:lstStyle/>
          <a:p>
            <a:r>
              <a:rPr lang="en-US">
                <a:solidFill>
                  <a:schemeClr val="tx2"/>
                </a:solidFill>
              </a:rPr>
              <a:t>Debug</a:t>
            </a:r>
          </a:p>
        </p:txBody>
      </p:sp>
      <p:sp>
        <p:nvSpPr>
          <p:cNvPr id="11272" name="Text Box 14"/>
          <p:cNvSpPr txBox="1">
            <a:spLocks noChangeArrowheads="1"/>
          </p:cNvSpPr>
          <p:nvPr/>
        </p:nvSpPr>
        <p:spPr bwMode="auto">
          <a:xfrm>
            <a:off x="1100138" y="2460625"/>
            <a:ext cx="1803400" cy="954088"/>
          </a:xfrm>
          <a:prstGeom prst="rect">
            <a:avLst/>
          </a:prstGeom>
          <a:noFill/>
          <a:ln w="12700">
            <a:noFill/>
            <a:miter lim="800000"/>
            <a:headEnd type="none" w="sm" len="sm"/>
            <a:tailEnd type="none" w="sm" len="sm"/>
          </a:ln>
        </p:spPr>
        <p:txBody>
          <a:bodyPr wrap="none">
            <a:spAutoFit/>
          </a:bodyPr>
          <a:lstStyle/>
          <a:p>
            <a:pPr>
              <a:lnSpc>
                <a:spcPct val="60000"/>
              </a:lnSpc>
              <a:buFontTx/>
              <a:buChar char="•"/>
            </a:pPr>
            <a:r>
              <a:rPr lang="en-US" sz="2000">
                <a:latin typeface="Arial Narrow" pitchFamily="34" charset="0"/>
              </a:rPr>
              <a:t> Debug Views</a:t>
            </a:r>
          </a:p>
          <a:p>
            <a:pPr>
              <a:lnSpc>
                <a:spcPct val="60000"/>
              </a:lnSpc>
              <a:buFontTx/>
              <a:buChar char="•"/>
            </a:pPr>
            <a:r>
              <a:rPr lang="en-US" sz="2000">
                <a:latin typeface="Arial Narrow" pitchFamily="34" charset="0"/>
              </a:rPr>
              <a:t> Watch/Memory</a:t>
            </a:r>
          </a:p>
          <a:p>
            <a:pPr>
              <a:lnSpc>
                <a:spcPct val="60000"/>
              </a:lnSpc>
              <a:buFontTx/>
              <a:buChar char="•"/>
            </a:pPr>
            <a:r>
              <a:rPr lang="en-US" sz="2000">
                <a:latin typeface="Arial Narrow" pitchFamily="34" charset="0"/>
              </a:rPr>
              <a:t> Graphs, etc.</a:t>
            </a:r>
          </a:p>
        </p:txBody>
      </p:sp>
      <p:sp>
        <p:nvSpPr>
          <p:cNvPr id="11273" name="Text Box 15"/>
          <p:cNvSpPr txBox="1">
            <a:spLocks noChangeArrowheads="1"/>
          </p:cNvSpPr>
          <p:nvPr/>
        </p:nvSpPr>
        <p:spPr bwMode="auto">
          <a:xfrm>
            <a:off x="228600" y="3613150"/>
            <a:ext cx="7888288" cy="425450"/>
          </a:xfrm>
          <a:prstGeom prst="rect">
            <a:avLst/>
          </a:prstGeom>
          <a:noFill/>
          <a:ln w="12700">
            <a:noFill/>
            <a:miter lim="800000"/>
            <a:headEnd type="none" w="sm" len="sm"/>
            <a:tailEnd type="none" w="sm" len="sm"/>
          </a:ln>
        </p:spPr>
        <p:txBody>
          <a:bodyPr wrap="none">
            <a:spAutoFit/>
          </a:bodyPr>
          <a:lstStyle/>
          <a:p>
            <a:pPr marL="342900" indent="-342900">
              <a:lnSpc>
                <a:spcPct val="90000"/>
              </a:lnSpc>
              <a:buClr>
                <a:schemeClr val="tx2"/>
              </a:buClr>
              <a:buSzPct val="75000"/>
              <a:buFont typeface="Wingdings" pitchFamily="2" charset="2"/>
              <a:buChar char=""/>
            </a:pPr>
            <a:r>
              <a:rPr lang="en-US"/>
              <a:t>Users can </a:t>
            </a:r>
            <a:r>
              <a:rPr lang="en-US" i="1" u="sng"/>
              <a:t>customize perspectives</a:t>
            </a:r>
            <a:r>
              <a:rPr lang="en-US"/>
              <a:t> and save them:</a:t>
            </a:r>
          </a:p>
        </p:txBody>
      </p:sp>
      <p:pic>
        <p:nvPicPr>
          <p:cNvPr id="1208336" name="Picture 16" descr="custom_perspectives"/>
          <p:cNvPicPr>
            <a:picLocks noChangeAspect="1" noChangeArrowheads="1"/>
          </p:cNvPicPr>
          <p:nvPr/>
        </p:nvPicPr>
        <p:blipFill>
          <a:blip r:embed="rId3" cstate="print"/>
          <a:srcRect/>
          <a:stretch>
            <a:fillRect/>
          </a:stretch>
        </p:blipFill>
        <p:spPr bwMode="auto">
          <a:xfrm>
            <a:off x="1812925" y="4114800"/>
            <a:ext cx="2301875" cy="2667000"/>
          </a:xfrm>
          <a:prstGeom prst="rect">
            <a:avLst/>
          </a:prstGeom>
          <a:noFill/>
          <a:ln w="19050">
            <a:solidFill>
              <a:schemeClr val="tx1"/>
            </a:solidFill>
            <a:miter lim="800000"/>
            <a:headEnd/>
            <a:tailEnd/>
          </a:ln>
          <a:effectLst>
            <a:outerShdw dist="107763" dir="2700000" algn="ctr" rotWithShape="0">
              <a:srgbClr val="808080">
                <a:alpha val="50000"/>
              </a:srgbClr>
            </a:outerShdw>
          </a:effectLst>
        </p:spPr>
      </p:pic>
      <p:pic>
        <p:nvPicPr>
          <p:cNvPr id="1208338" name="Picture 18" descr="custom_perspectives3"/>
          <p:cNvPicPr>
            <a:picLocks noChangeAspect="1" noChangeArrowheads="1"/>
          </p:cNvPicPr>
          <p:nvPr/>
        </p:nvPicPr>
        <p:blipFill>
          <a:blip r:embed="rId4" cstate="print"/>
          <a:srcRect/>
          <a:stretch>
            <a:fillRect/>
          </a:stretch>
        </p:blipFill>
        <p:spPr bwMode="auto">
          <a:xfrm>
            <a:off x="4724400" y="4114800"/>
            <a:ext cx="3200400" cy="2652713"/>
          </a:xfrm>
          <a:prstGeom prst="rect">
            <a:avLst/>
          </a:prstGeom>
          <a:noFill/>
          <a:ln w="19050">
            <a:solidFill>
              <a:schemeClr val="tx1"/>
            </a:solidFill>
            <a:miter lim="800000"/>
            <a:headEnd/>
            <a:tailEnd/>
          </a:ln>
          <a:effectLst>
            <a:outerShdw dist="107763" dir="2700000" algn="ctr" rotWithShape="0">
              <a:srgbClr val="808080">
                <a:alpha val="50000"/>
              </a:srgbClr>
            </a:outerShdw>
          </a:effectLst>
        </p:spPr>
      </p:pic>
      <p:sp>
        <p:nvSpPr>
          <p:cNvPr id="15" name="Slide number"/>
          <p:cNvSpPr txBox="1"/>
          <p:nvPr/>
        </p:nvSpPr>
        <p:spPr>
          <a:xfrm>
            <a:off x="8636000" y="6661378"/>
            <a:ext cx="635000" cy="215444"/>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9</a:t>
            </a:r>
            <a:endParaRPr lang="en-US" sz="1000" b="0" dirty="0" smtClean="0">
              <a:solidFill>
                <a:schemeClr val="tx2"/>
              </a:solidFill>
              <a:effectLst/>
              <a:latin typeface="Arial"/>
            </a:endParaRPr>
          </a:p>
        </p:txBody>
      </p:sp>
      <p:pic>
        <p:nvPicPr>
          <p:cNvPr id="16"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Tree>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COLORSCHEMEINDEX" val="4"/>
</p:tagLst>
</file>

<file path=ppt/tags/tag10.xml><?xml version="1.0" encoding="utf-8"?>
<p:tagLst xmlns:a="http://schemas.openxmlformats.org/drawingml/2006/main" xmlns:r="http://schemas.openxmlformats.org/officeDocument/2006/relationships" xmlns:p="http://schemas.openxmlformats.org/presentationml/2006/main">
  <p:tag name="MILELISTITEM" val=""/>
</p:tagLst>
</file>

<file path=ppt/tags/tag100.xml><?xml version="1.0" encoding="utf-8"?>
<p:tagLst xmlns:a="http://schemas.openxmlformats.org/drawingml/2006/main" xmlns:r="http://schemas.openxmlformats.org/officeDocument/2006/relationships" xmlns:p="http://schemas.openxmlformats.org/presentationml/2006/main">
  <p:tag name="MILELISTITEM" val=""/>
</p:tagLst>
</file>

<file path=ppt/tags/tag101.xml><?xml version="1.0" encoding="utf-8"?>
<p:tagLst xmlns:a="http://schemas.openxmlformats.org/drawingml/2006/main" xmlns:r="http://schemas.openxmlformats.org/officeDocument/2006/relationships" xmlns:p="http://schemas.openxmlformats.org/presentationml/2006/main">
  <p:tag name="MILELISTITEM" val=""/>
</p:tagLst>
</file>

<file path=ppt/tags/tag102.xml><?xml version="1.0" encoding="utf-8"?>
<p:tagLst xmlns:a="http://schemas.openxmlformats.org/drawingml/2006/main" xmlns:r="http://schemas.openxmlformats.org/officeDocument/2006/relationships" xmlns:p="http://schemas.openxmlformats.org/presentationml/2006/main">
  <p:tag name="MILELISTITEM" val=""/>
</p:tagLst>
</file>

<file path=ppt/tags/tag103.xml><?xml version="1.0" encoding="utf-8"?>
<p:tagLst xmlns:a="http://schemas.openxmlformats.org/drawingml/2006/main" xmlns:r="http://schemas.openxmlformats.org/officeDocument/2006/relationships" xmlns:p="http://schemas.openxmlformats.org/presentationml/2006/main">
  <p:tag name="MILELISTITEM" val=""/>
</p:tagLst>
</file>

<file path=ppt/tags/tag104.xml><?xml version="1.0" encoding="utf-8"?>
<p:tagLst xmlns:a="http://schemas.openxmlformats.org/drawingml/2006/main" xmlns:r="http://schemas.openxmlformats.org/officeDocument/2006/relationships" xmlns:p="http://schemas.openxmlformats.org/presentationml/2006/main">
  <p:tag name="MILELISTITEM" val=""/>
</p:tagLst>
</file>

<file path=ppt/tags/tag105.xml><?xml version="1.0" encoding="utf-8"?>
<p:tagLst xmlns:a="http://schemas.openxmlformats.org/drawingml/2006/main" xmlns:r="http://schemas.openxmlformats.org/officeDocument/2006/relationships" xmlns:p="http://schemas.openxmlformats.org/presentationml/2006/main">
  <p:tag name="MILELISTITEM" val=""/>
</p:tagLst>
</file>

<file path=ppt/tags/tag106.xml><?xml version="1.0" encoding="utf-8"?>
<p:tagLst xmlns:a="http://schemas.openxmlformats.org/drawingml/2006/main" xmlns:r="http://schemas.openxmlformats.org/officeDocument/2006/relationships" xmlns:p="http://schemas.openxmlformats.org/presentationml/2006/main">
  <p:tag name="MILELISTITEM" val=""/>
</p:tagLst>
</file>

<file path=ppt/tags/tag107.xml><?xml version="1.0" encoding="utf-8"?>
<p:tagLst xmlns:a="http://schemas.openxmlformats.org/drawingml/2006/main" xmlns:r="http://schemas.openxmlformats.org/officeDocument/2006/relationships" xmlns:p="http://schemas.openxmlformats.org/presentationml/2006/main">
  <p:tag name="MILELISTITEM" val=""/>
</p:tagLst>
</file>

<file path=ppt/tags/tag108.xml><?xml version="1.0" encoding="utf-8"?>
<p:tagLst xmlns:a="http://schemas.openxmlformats.org/drawingml/2006/main" xmlns:r="http://schemas.openxmlformats.org/officeDocument/2006/relationships" xmlns:p="http://schemas.openxmlformats.org/presentationml/2006/main">
  <p:tag name="MILELISTITEM" val=""/>
</p:tagLst>
</file>

<file path=ppt/tags/tag109.xml><?xml version="1.0" encoding="utf-8"?>
<p:tagLst xmlns:a="http://schemas.openxmlformats.org/drawingml/2006/main" xmlns:r="http://schemas.openxmlformats.org/officeDocument/2006/relationships" xmlns:p="http://schemas.openxmlformats.org/presentationml/2006/main">
  <p:tag name="MILELISTITEM" val=""/>
</p:tagLst>
</file>

<file path=ppt/tags/tag11.xml><?xml version="1.0" encoding="utf-8"?>
<p:tagLst xmlns:a="http://schemas.openxmlformats.org/drawingml/2006/main" xmlns:r="http://schemas.openxmlformats.org/officeDocument/2006/relationships" xmlns:p="http://schemas.openxmlformats.org/presentationml/2006/main">
  <p:tag name="MILELISTITEM" val=""/>
</p:tagLst>
</file>

<file path=ppt/tags/tag110.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111.xml><?xml version="1.0" encoding="utf-8"?>
<p:tagLst xmlns:a="http://schemas.openxmlformats.org/drawingml/2006/main" xmlns:r="http://schemas.openxmlformats.org/officeDocument/2006/relationships" xmlns:p="http://schemas.openxmlformats.org/presentationml/2006/main">
  <p:tag name="MILELISTITEM" val=""/>
</p:tagLst>
</file>

<file path=ppt/tags/tag112.xml><?xml version="1.0" encoding="utf-8"?>
<p:tagLst xmlns:a="http://schemas.openxmlformats.org/drawingml/2006/main" xmlns:r="http://schemas.openxmlformats.org/officeDocument/2006/relationships" xmlns:p="http://schemas.openxmlformats.org/presentationml/2006/main">
  <p:tag name="MILELISTITEM" val=""/>
</p:tagLst>
</file>

<file path=ppt/tags/tag113.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114.xml><?xml version="1.0" encoding="utf-8"?>
<p:tagLst xmlns:a="http://schemas.openxmlformats.org/drawingml/2006/main" xmlns:r="http://schemas.openxmlformats.org/officeDocument/2006/relationships" xmlns:p="http://schemas.openxmlformats.org/presentationml/2006/main">
  <p:tag name="MILELISTITEM" val=""/>
</p:tagLst>
</file>

<file path=ppt/tags/tag115.xml><?xml version="1.0" encoding="utf-8"?>
<p:tagLst xmlns:a="http://schemas.openxmlformats.org/drawingml/2006/main" xmlns:r="http://schemas.openxmlformats.org/officeDocument/2006/relationships" xmlns:p="http://schemas.openxmlformats.org/presentationml/2006/main">
  <p:tag name="MILELISTITEM" val=""/>
</p:tagLst>
</file>

<file path=ppt/tags/tag116.xml><?xml version="1.0" encoding="utf-8"?>
<p:tagLst xmlns:a="http://schemas.openxmlformats.org/drawingml/2006/main" xmlns:r="http://schemas.openxmlformats.org/officeDocument/2006/relationships" xmlns:p="http://schemas.openxmlformats.org/presentationml/2006/main">
  <p:tag name="MILELISTITEM" val=""/>
</p:tagLst>
</file>

<file path=ppt/tags/tag117.xml><?xml version="1.0" encoding="utf-8"?>
<p:tagLst xmlns:a="http://schemas.openxmlformats.org/drawingml/2006/main" xmlns:r="http://schemas.openxmlformats.org/officeDocument/2006/relationships" xmlns:p="http://schemas.openxmlformats.org/presentationml/2006/main">
  <p:tag name="MILELISTITEM" val=""/>
</p:tagLst>
</file>

<file path=ppt/tags/tag118.xml><?xml version="1.0" encoding="utf-8"?>
<p:tagLst xmlns:a="http://schemas.openxmlformats.org/drawingml/2006/main" xmlns:r="http://schemas.openxmlformats.org/officeDocument/2006/relationships" xmlns:p="http://schemas.openxmlformats.org/presentationml/2006/main">
  <p:tag name="MILELISTITEM" val=""/>
</p:tagLst>
</file>

<file path=ppt/tags/tag119.xml><?xml version="1.0" encoding="utf-8"?>
<p:tagLst xmlns:a="http://schemas.openxmlformats.org/drawingml/2006/main" xmlns:r="http://schemas.openxmlformats.org/officeDocument/2006/relationships" xmlns:p="http://schemas.openxmlformats.org/presentationml/2006/main">
  <p:tag name="MILELISTITEM" val=""/>
</p:tagLst>
</file>

<file path=ppt/tags/tag12.xml><?xml version="1.0" encoding="utf-8"?>
<p:tagLst xmlns:a="http://schemas.openxmlformats.org/drawingml/2006/main" xmlns:r="http://schemas.openxmlformats.org/officeDocument/2006/relationships" xmlns:p="http://schemas.openxmlformats.org/presentationml/2006/main">
  <p:tag name="MILELISTITEM" val=""/>
</p:tagLst>
</file>

<file path=ppt/tags/tag120.xml><?xml version="1.0" encoding="utf-8"?>
<p:tagLst xmlns:a="http://schemas.openxmlformats.org/drawingml/2006/main" xmlns:r="http://schemas.openxmlformats.org/officeDocument/2006/relationships" xmlns:p="http://schemas.openxmlformats.org/presentationml/2006/main">
  <p:tag name="MILELISTITEM" val=""/>
</p:tagLst>
</file>

<file path=ppt/tags/tag121.xml><?xml version="1.0" encoding="utf-8"?>
<p:tagLst xmlns:a="http://schemas.openxmlformats.org/drawingml/2006/main" xmlns:r="http://schemas.openxmlformats.org/officeDocument/2006/relationships" xmlns:p="http://schemas.openxmlformats.org/presentationml/2006/main">
  <p:tag name="MILELISTITEM" val=""/>
</p:tagLst>
</file>

<file path=ppt/tags/tag122.xml><?xml version="1.0" encoding="utf-8"?>
<p:tagLst xmlns:a="http://schemas.openxmlformats.org/drawingml/2006/main" xmlns:r="http://schemas.openxmlformats.org/officeDocument/2006/relationships" xmlns:p="http://schemas.openxmlformats.org/presentationml/2006/main">
  <p:tag name="MILELISTITEM" val=""/>
</p:tagLst>
</file>

<file path=ppt/tags/tag123.xml><?xml version="1.0" encoding="utf-8"?>
<p:tagLst xmlns:a="http://schemas.openxmlformats.org/drawingml/2006/main" xmlns:r="http://schemas.openxmlformats.org/officeDocument/2006/relationships" xmlns:p="http://schemas.openxmlformats.org/presentationml/2006/main">
  <p:tag name="MILELISTITEM" val=""/>
</p:tagLst>
</file>

<file path=ppt/tags/tag124.xml><?xml version="1.0" encoding="utf-8"?>
<p:tagLst xmlns:a="http://schemas.openxmlformats.org/drawingml/2006/main" xmlns:r="http://schemas.openxmlformats.org/officeDocument/2006/relationships" xmlns:p="http://schemas.openxmlformats.org/presentationml/2006/main">
  <p:tag name="COLORSCHEMEINDEX" val="4"/>
</p:tagLst>
</file>

<file path=ppt/tags/tag125.xml><?xml version="1.0" encoding="utf-8"?>
<p:tagLst xmlns:a="http://schemas.openxmlformats.org/drawingml/2006/main" xmlns:r="http://schemas.openxmlformats.org/officeDocument/2006/relationships" xmlns:p="http://schemas.openxmlformats.org/presentationml/2006/main">
  <p:tag name="COLORSCHEMEINDEX" val="4"/>
</p:tagLst>
</file>

<file path=ppt/tags/tag126.xml><?xml version="1.0" encoding="utf-8"?>
<p:tagLst xmlns:a="http://schemas.openxmlformats.org/drawingml/2006/main" xmlns:r="http://schemas.openxmlformats.org/officeDocument/2006/relationships" xmlns:p="http://schemas.openxmlformats.org/presentationml/2006/main">
  <p:tag name="COLORSCHEMEINDEX" val="4"/>
</p:tagLst>
</file>

<file path=ppt/tags/tag127.xml><?xml version="1.0" encoding="utf-8"?>
<p:tagLst xmlns:a="http://schemas.openxmlformats.org/drawingml/2006/main" xmlns:r="http://schemas.openxmlformats.org/officeDocument/2006/relationships" xmlns:p="http://schemas.openxmlformats.org/presentationml/2006/main">
  <p:tag name="COLORSCHEMEINDEX" val="4"/>
</p:tagLst>
</file>

<file path=ppt/tags/tag128.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129.xml><?xml version="1.0" encoding="utf-8"?>
<p:tagLst xmlns:a="http://schemas.openxmlformats.org/drawingml/2006/main" xmlns:r="http://schemas.openxmlformats.org/officeDocument/2006/relationships" xmlns:p="http://schemas.openxmlformats.org/presentationml/2006/main">
  <p:tag name="MILELISTITEM" val=""/>
</p:tagLst>
</file>

<file path=ppt/tags/tag13.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130.xml><?xml version="1.0" encoding="utf-8"?>
<p:tagLst xmlns:a="http://schemas.openxmlformats.org/drawingml/2006/main" xmlns:r="http://schemas.openxmlformats.org/officeDocument/2006/relationships" xmlns:p="http://schemas.openxmlformats.org/presentationml/2006/main">
  <p:tag name="MILELISTITEM" val=""/>
</p:tagLst>
</file>

<file path=ppt/tags/tag131.xml><?xml version="1.0" encoding="utf-8"?>
<p:tagLst xmlns:a="http://schemas.openxmlformats.org/drawingml/2006/main" xmlns:r="http://schemas.openxmlformats.org/officeDocument/2006/relationships" xmlns:p="http://schemas.openxmlformats.org/presentationml/2006/main">
  <p:tag name="MILELISTITEM" val=""/>
</p:tagLst>
</file>

<file path=ppt/tags/tag132.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133.xml><?xml version="1.0" encoding="utf-8"?>
<p:tagLst xmlns:a="http://schemas.openxmlformats.org/drawingml/2006/main" xmlns:r="http://schemas.openxmlformats.org/officeDocument/2006/relationships" xmlns:p="http://schemas.openxmlformats.org/presentationml/2006/main">
  <p:tag name="MILELISTITEM" val=""/>
</p:tagLst>
</file>

<file path=ppt/tags/tag134.xml><?xml version="1.0" encoding="utf-8"?>
<p:tagLst xmlns:a="http://schemas.openxmlformats.org/drawingml/2006/main" xmlns:r="http://schemas.openxmlformats.org/officeDocument/2006/relationships" xmlns:p="http://schemas.openxmlformats.org/presentationml/2006/main">
  <p:tag name="MILELISTITEM" val=""/>
</p:tagLst>
</file>

<file path=ppt/tags/tag135.xml><?xml version="1.0" encoding="utf-8"?>
<p:tagLst xmlns:a="http://schemas.openxmlformats.org/drawingml/2006/main" xmlns:r="http://schemas.openxmlformats.org/officeDocument/2006/relationships" xmlns:p="http://schemas.openxmlformats.org/presentationml/2006/main">
  <p:tag name="MILELISTITEM" val=""/>
</p:tagLst>
</file>

<file path=ppt/tags/tag136.xml><?xml version="1.0" encoding="utf-8"?>
<p:tagLst xmlns:a="http://schemas.openxmlformats.org/drawingml/2006/main" xmlns:r="http://schemas.openxmlformats.org/officeDocument/2006/relationships" xmlns:p="http://schemas.openxmlformats.org/presentationml/2006/main">
  <p:tag name="MILELISTITEM" val=""/>
</p:tagLst>
</file>

<file path=ppt/tags/tag137.xml><?xml version="1.0" encoding="utf-8"?>
<p:tagLst xmlns:a="http://schemas.openxmlformats.org/drawingml/2006/main" xmlns:r="http://schemas.openxmlformats.org/officeDocument/2006/relationships" xmlns:p="http://schemas.openxmlformats.org/presentationml/2006/main">
  <p:tag name="MILELISTITEM" val=""/>
</p:tagLst>
</file>

<file path=ppt/tags/tag138.xml><?xml version="1.0" encoding="utf-8"?>
<p:tagLst xmlns:a="http://schemas.openxmlformats.org/drawingml/2006/main" xmlns:r="http://schemas.openxmlformats.org/officeDocument/2006/relationships" xmlns:p="http://schemas.openxmlformats.org/presentationml/2006/main">
  <p:tag name="MILELISTITEM" val=""/>
</p:tagLst>
</file>

<file path=ppt/tags/tag139.xml><?xml version="1.0" encoding="utf-8"?>
<p:tagLst xmlns:a="http://schemas.openxmlformats.org/drawingml/2006/main" xmlns:r="http://schemas.openxmlformats.org/officeDocument/2006/relationships" xmlns:p="http://schemas.openxmlformats.org/presentationml/2006/main">
  <p:tag name="MILELISTITEM" val=""/>
</p:tagLst>
</file>

<file path=ppt/tags/tag14.xml><?xml version="1.0" encoding="utf-8"?>
<p:tagLst xmlns:a="http://schemas.openxmlformats.org/drawingml/2006/main" xmlns:r="http://schemas.openxmlformats.org/officeDocument/2006/relationships" xmlns:p="http://schemas.openxmlformats.org/presentationml/2006/main">
  <p:tag name="MILELISTITEM" val=""/>
</p:tagLst>
</file>

<file path=ppt/tags/tag140.xml><?xml version="1.0" encoding="utf-8"?>
<p:tagLst xmlns:a="http://schemas.openxmlformats.org/drawingml/2006/main" xmlns:r="http://schemas.openxmlformats.org/officeDocument/2006/relationships" xmlns:p="http://schemas.openxmlformats.org/presentationml/2006/main">
  <p:tag name="MILELISTITEM" val=""/>
</p:tagLst>
</file>

<file path=ppt/tags/tag141.xml><?xml version="1.0" encoding="utf-8"?>
<p:tagLst xmlns:a="http://schemas.openxmlformats.org/drawingml/2006/main" xmlns:r="http://schemas.openxmlformats.org/officeDocument/2006/relationships" xmlns:p="http://schemas.openxmlformats.org/presentationml/2006/main">
  <p:tag name="MILELISTITEM" val=""/>
</p:tagLst>
</file>

<file path=ppt/tags/tag142.xml><?xml version="1.0" encoding="utf-8"?>
<p:tagLst xmlns:a="http://schemas.openxmlformats.org/drawingml/2006/main" xmlns:r="http://schemas.openxmlformats.org/officeDocument/2006/relationships" xmlns:p="http://schemas.openxmlformats.org/presentationml/2006/main">
  <p:tag name="COLORSCHEMEINDEX" val="4"/>
</p:tagLst>
</file>

<file path=ppt/tags/tag143.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144.xml><?xml version="1.0" encoding="utf-8"?>
<p:tagLst xmlns:a="http://schemas.openxmlformats.org/drawingml/2006/main" xmlns:r="http://schemas.openxmlformats.org/officeDocument/2006/relationships" xmlns:p="http://schemas.openxmlformats.org/presentationml/2006/main">
  <p:tag name="MILELISTITEM" val=""/>
</p:tagLst>
</file>

<file path=ppt/tags/tag145.xml><?xml version="1.0" encoding="utf-8"?>
<p:tagLst xmlns:a="http://schemas.openxmlformats.org/drawingml/2006/main" xmlns:r="http://schemas.openxmlformats.org/officeDocument/2006/relationships" xmlns:p="http://schemas.openxmlformats.org/presentationml/2006/main">
  <p:tag name="MILELISTITEM" val=""/>
</p:tagLst>
</file>

<file path=ppt/tags/tag146.xml><?xml version="1.0" encoding="utf-8"?>
<p:tagLst xmlns:a="http://schemas.openxmlformats.org/drawingml/2006/main" xmlns:r="http://schemas.openxmlformats.org/officeDocument/2006/relationships" xmlns:p="http://schemas.openxmlformats.org/presentationml/2006/main">
  <p:tag name="MILELISTITEM" val=""/>
</p:tagLst>
</file>

<file path=ppt/tags/tag147.xml><?xml version="1.0" encoding="utf-8"?>
<p:tagLst xmlns:a="http://schemas.openxmlformats.org/drawingml/2006/main" xmlns:r="http://schemas.openxmlformats.org/officeDocument/2006/relationships" xmlns:p="http://schemas.openxmlformats.org/presentationml/2006/main">
  <p:tag name="MILELISTITEM" val=""/>
</p:tagLst>
</file>

<file path=ppt/tags/tag148.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149.xml><?xml version="1.0" encoding="utf-8"?>
<p:tagLst xmlns:a="http://schemas.openxmlformats.org/drawingml/2006/main" xmlns:r="http://schemas.openxmlformats.org/officeDocument/2006/relationships" xmlns:p="http://schemas.openxmlformats.org/presentationml/2006/main">
  <p:tag name="MILELISTITEM" val=""/>
</p:tagLst>
</file>

<file path=ppt/tags/tag15.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150.xml><?xml version="1.0" encoding="utf-8"?>
<p:tagLst xmlns:a="http://schemas.openxmlformats.org/drawingml/2006/main" xmlns:r="http://schemas.openxmlformats.org/officeDocument/2006/relationships" xmlns:p="http://schemas.openxmlformats.org/presentationml/2006/main">
  <p:tag name="MILELISTITEM" val=""/>
</p:tagLst>
</file>

<file path=ppt/tags/tag151.xml><?xml version="1.0" encoding="utf-8"?>
<p:tagLst xmlns:a="http://schemas.openxmlformats.org/drawingml/2006/main" xmlns:r="http://schemas.openxmlformats.org/officeDocument/2006/relationships" xmlns:p="http://schemas.openxmlformats.org/presentationml/2006/main">
  <p:tag name="MILELISTITEM" val=""/>
</p:tagLst>
</file>

<file path=ppt/tags/tag152.xml><?xml version="1.0" encoding="utf-8"?>
<p:tagLst xmlns:a="http://schemas.openxmlformats.org/drawingml/2006/main" xmlns:r="http://schemas.openxmlformats.org/officeDocument/2006/relationships" xmlns:p="http://schemas.openxmlformats.org/presentationml/2006/main">
  <p:tag name="MILELISTITEM" val=""/>
</p:tagLst>
</file>

<file path=ppt/tags/tag153.xml><?xml version="1.0" encoding="utf-8"?>
<p:tagLst xmlns:a="http://schemas.openxmlformats.org/drawingml/2006/main" xmlns:r="http://schemas.openxmlformats.org/officeDocument/2006/relationships" xmlns:p="http://schemas.openxmlformats.org/presentationml/2006/main">
  <p:tag name="MILELISTITEM" val=""/>
</p:tagLst>
</file>

<file path=ppt/tags/tag154.xml><?xml version="1.0" encoding="utf-8"?>
<p:tagLst xmlns:a="http://schemas.openxmlformats.org/drawingml/2006/main" xmlns:r="http://schemas.openxmlformats.org/officeDocument/2006/relationships" xmlns:p="http://schemas.openxmlformats.org/presentationml/2006/main">
  <p:tag name="MILELISTITEM" val=""/>
</p:tagLst>
</file>

<file path=ppt/tags/tag155.xml><?xml version="1.0" encoding="utf-8"?>
<p:tagLst xmlns:a="http://schemas.openxmlformats.org/drawingml/2006/main" xmlns:r="http://schemas.openxmlformats.org/officeDocument/2006/relationships" xmlns:p="http://schemas.openxmlformats.org/presentationml/2006/main">
  <p:tag name="MILELISTITEM" val=""/>
</p:tagLst>
</file>

<file path=ppt/tags/tag156.xml><?xml version="1.0" encoding="utf-8"?>
<p:tagLst xmlns:a="http://schemas.openxmlformats.org/drawingml/2006/main" xmlns:r="http://schemas.openxmlformats.org/officeDocument/2006/relationships" xmlns:p="http://schemas.openxmlformats.org/presentationml/2006/main">
  <p:tag name="MILELISTITEM" val=""/>
</p:tagLst>
</file>

<file path=ppt/tags/tag157.xml><?xml version="1.0" encoding="utf-8"?>
<p:tagLst xmlns:a="http://schemas.openxmlformats.org/drawingml/2006/main" xmlns:r="http://schemas.openxmlformats.org/officeDocument/2006/relationships" xmlns:p="http://schemas.openxmlformats.org/presentationml/2006/main">
  <p:tag name="COLORSCHEMEINDEX" val="4"/>
</p:tagLst>
</file>

<file path=ppt/tags/tag158.xml><?xml version="1.0" encoding="utf-8"?>
<p:tagLst xmlns:a="http://schemas.openxmlformats.org/drawingml/2006/main" xmlns:r="http://schemas.openxmlformats.org/officeDocument/2006/relationships" xmlns:p="http://schemas.openxmlformats.org/presentationml/2006/main">
  <p:tag name="COLORSCHEMEINDEX" val="4"/>
</p:tagLst>
</file>

<file path=ppt/tags/tag159.xml><?xml version="1.0" encoding="utf-8"?>
<p:tagLst xmlns:a="http://schemas.openxmlformats.org/drawingml/2006/main" xmlns:r="http://schemas.openxmlformats.org/officeDocument/2006/relationships" xmlns:p="http://schemas.openxmlformats.org/presentationml/2006/main">
  <p:tag name="COLORSCHEMEINDEX" val="4"/>
</p:tagLst>
</file>

<file path=ppt/tags/tag16.xml><?xml version="1.0" encoding="utf-8"?>
<p:tagLst xmlns:a="http://schemas.openxmlformats.org/drawingml/2006/main" xmlns:r="http://schemas.openxmlformats.org/officeDocument/2006/relationships" xmlns:p="http://schemas.openxmlformats.org/presentationml/2006/main">
  <p:tag name="MILELISTITEM" val=""/>
</p:tagLst>
</file>

<file path=ppt/tags/tag160.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161.xml><?xml version="1.0" encoding="utf-8"?>
<p:tagLst xmlns:a="http://schemas.openxmlformats.org/drawingml/2006/main" xmlns:r="http://schemas.openxmlformats.org/officeDocument/2006/relationships" xmlns:p="http://schemas.openxmlformats.org/presentationml/2006/main">
  <p:tag name="MILELISTITEM" val=""/>
</p:tagLst>
</file>

<file path=ppt/tags/tag162.xml><?xml version="1.0" encoding="utf-8"?>
<p:tagLst xmlns:a="http://schemas.openxmlformats.org/drawingml/2006/main" xmlns:r="http://schemas.openxmlformats.org/officeDocument/2006/relationships" xmlns:p="http://schemas.openxmlformats.org/presentationml/2006/main">
  <p:tag name="MILELISTITEM" val=""/>
</p:tagLst>
</file>

<file path=ppt/tags/tag163.xml><?xml version="1.0" encoding="utf-8"?>
<p:tagLst xmlns:a="http://schemas.openxmlformats.org/drawingml/2006/main" xmlns:r="http://schemas.openxmlformats.org/officeDocument/2006/relationships" xmlns:p="http://schemas.openxmlformats.org/presentationml/2006/main">
  <p:tag name="MILELISTITEM" val=""/>
</p:tagLst>
</file>

<file path=ppt/tags/tag164.xml><?xml version="1.0" encoding="utf-8"?>
<p:tagLst xmlns:a="http://schemas.openxmlformats.org/drawingml/2006/main" xmlns:r="http://schemas.openxmlformats.org/officeDocument/2006/relationships" xmlns:p="http://schemas.openxmlformats.org/presentationml/2006/main">
  <p:tag name="MILELISTITEM" val=""/>
</p:tagLst>
</file>

<file path=ppt/tags/tag165.xml><?xml version="1.0" encoding="utf-8"?>
<p:tagLst xmlns:a="http://schemas.openxmlformats.org/drawingml/2006/main" xmlns:r="http://schemas.openxmlformats.org/officeDocument/2006/relationships" xmlns:p="http://schemas.openxmlformats.org/presentationml/2006/main">
  <p:tag name="MILELISTITEM" val=""/>
</p:tagLst>
</file>

<file path=ppt/tags/tag166.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167.xml><?xml version="1.0" encoding="utf-8"?>
<p:tagLst xmlns:a="http://schemas.openxmlformats.org/drawingml/2006/main" xmlns:r="http://schemas.openxmlformats.org/officeDocument/2006/relationships" xmlns:p="http://schemas.openxmlformats.org/presentationml/2006/main">
  <p:tag name="MILELISTITEM" val=""/>
</p:tagLst>
</file>

<file path=ppt/tags/tag168.xml><?xml version="1.0" encoding="utf-8"?>
<p:tagLst xmlns:a="http://schemas.openxmlformats.org/drawingml/2006/main" xmlns:r="http://schemas.openxmlformats.org/officeDocument/2006/relationships" xmlns:p="http://schemas.openxmlformats.org/presentationml/2006/main">
  <p:tag name="MILELISTITEM" val=""/>
</p:tagLst>
</file>

<file path=ppt/tags/tag169.xml><?xml version="1.0" encoding="utf-8"?>
<p:tagLst xmlns:a="http://schemas.openxmlformats.org/drawingml/2006/main" xmlns:r="http://schemas.openxmlformats.org/officeDocument/2006/relationships" xmlns:p="http://schemas.openxmlformats.org/presentationml/2006/main">
  <p:tag name="MILELISTITEM" val=""/>
</p:tagLst>
</file>

<file path=ppt/tags/tag17.xml><?xml version="1.0" encoding="utf-8"?>
<p:tagLst xmlns:a="http://schemas.openxmlformats.org/drawingml/2006/main" xmlns:r="http://schemas.openxmlformats.org/officeDocument/2006/relationships" xmlns:p="http://schemas.openxmlformats.org/presentationml/2006/main">
  <p:tag name="MILELISTITEM" val=""/>
</p:tagLst>
</file>

<file path=ppt/tags/tag170.xml><?xml version="1.0" encoding="utf-8"?>
<p:tagLst xmlns:a="http://schemas.openxmlformats.org/drawingml/2006/main" xmlns:r="http://schemas.openxmlformats.org/officeDocument/2006/relationships" xmlns:p="http://schemas.openxmlformats.org/presentationml/2006/main">
  <p:tag name="MILELISTITEM" val=""/>
</p:tagLst>
</file>

<file path=ppt/tags/tag171.xml><?xml version="1.0" encoding="utf-8"?>
<p:tagLst xmlns:a="http://schemas.openxmlformats.org/drawingml/2006/main" xmlns:r="http://schemas.openxmlformats.org/officeDocument/2006/relationships" xmlns:p="http://schemas.openxmlformats.org/presentationml/2006/main">
  <p:tag name="MILELISTITEM" val=""/>
</p:tagLst>
</file>

<file path=ppt/tags/tag172.xml><?xml version="1.0" encoding="utf-8"?>
<p:tagLst xmlns:a="http://schemas.openxmlformats.org/drawingml/2006/main" xmlns:r="http://schemas.openxmlformats.org/officeDocument/2006/relationships" xmlns:p="http://schemas.openxmlformats.org/presentationml/2006/main">
  <p:tag name="MILELISTITEM" val=""/>
</p:tagLst>
</file>

<file path=ppt/tags/tag173.xml><?xml version="1.0" encoding="utf-8"?>
<p:tagLst xmlns:a="http://schemas.openxmlformats.org/drawingml/2006/main" xmlns:r="http://schemas.openxmlformats.org/officeDocument/2006/relationships" xmlns:p="http://schemas.openxmlformats.org/presentationml/2006/main">
  <p:tag name="MILELISTITEM" val=""/>
</p:tagLst>
</file>

<file path=ppt/tags/tag174.xml><?xml version="1.0" encoding="utf-8"?>
<p:tagLst xmlns:a="http://schemas.openxmlformats.org/drawingml/2006/main" xmlns:r="http://schemas.openxmlformats.org/officeDocument/2006/relationships" xmlns:p="http://schemas.openxmlformats.org/presentationml/2006/main">
  <p:tag name="COLORSCHEMEINDEX" val="4"/>
</p:tagLst>
</file>

<file path=ppt/tags/tag175.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176.xml><?xml version="1.0" encoding="utf-8"?>
<p:tagLst xmlns:a="http://schemas.openxmlformats.org/drawingml/2006/main" xmlns:r="http://schemas.openxmlformats.org/officeDocument/2006/relationships" xmlns:p="http://schemas.openxmlformats.org/presentationml/2006/main">
  <p:tag name="MILELISTITEM" val=""/>
</p:tagLst>
</file>

<file path=ppt/tags/tag177.xml><?xml version="1.0" encoding="utf-8"?>
<p:tagLst xmlns:a="http://schemas.openxmlformats.org/drawingml/2006/main" xmlns:r="http://schemas.openxmlformats.org/officeDocument/2006/relationships" xmlns:p="http://schemas.openxmlformats.org/presentationml/2006/main">
  <p:tag name="MILELISTITEM" val=""/>
</p:tagLst>
</file>

<file path=ppt/tags/tag178.xml><?xml version="1.0" encoding="utf-8"?>
<p:tagLst xmlns:a="http://schemas.openxmlformats.org/drawingml/2006/main" xmlns:r="http://schemas.openxmlformats.org/officeDocument/2006/relationships" xmlns:p="http://schemas.openxmlformats.org/presentationml/2006/main">
  <p:tag name="MILELISTITEM" val=""/>
</p:tagLst>
</file>

<file path=ppt/tags/tag179.xml><?xml version="1.0" encoding="utf-8"?>
<p:tagLst xmlns:a="http://schemas.openxmlformats.org/drawingml/2006/main" xmlns:r="http://schemas.openxmlformats.org/officeDocument/2006/relationships" xmlns:p="http://schemas.openxmlformats.org/presentationml/2006/main">
  <p:tag name="MILELISTITEM" val=""/>
</p:tagLst>
</file>

<file path=ppt/tags/tag18.xml><?xml version="1.0" encoding="utf-8"?>
<p:tagLst xmlns:a="http://schemas.openxmlformats.org/drawingml/2006/main" xmlns:r="http://schemas.openxmlformats.org/officeDocument/2006/relationships" xmlns:p="http://schemas.openxmlformats.org/presentationml/2006/main">
  <p:tag name="MILELISTITEM" val=""/>
</p:tagLst>
</file>

<file path=ppt/tags/tag180.xml><?xml version="1.0" encoding="utf-8"?>
<p:tagLst xmlns:a="http://schemas.openxmlformats.org/drawingml/2006/main" xmlns:r="http://schemas.openxmlformats.org/officeDocument/2006/relationships" xmlns:p="http://schemas.openxmlformats.org/presentationml/2006/main">
  <p:tag name="MILELISTITEM" val=""/>
</p:tagLst>
</file>

<file path=ppt/tags/tag181.xml><?xml version="1.0" encoding="utf-8"?>
<p:tagLst xmlns:a="http://schemas.openxmlformats.org/drawingml/2006/main" xmlns:r="http://schemas.openxmlformats.org/officeDocument/2006/relationships" xmlns:p="http://schemas.openxmlformats.org/presentationml/2006/main">
  <p:tag name="MILELISTITEM" val=""/>
</p:tagLst>
</file>

<file path=ppt/tags/tag182.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183.xml><?xml version="1.0" encoding="utf-8"?>
<p:tagLst xmlns:a="http://schemas.openxmlformats.org/drawingml/2006/main" xmlns:r="http://schemas.openxmlformats.org/officeDocument/2006/relationships" xmlns:p="http://schemas.openxmlformats.org/presentationml/2006/main">
  <p:tag name="MILELISTITEM" val=""/>
</p:tagLst>
</file>

<file path=ppt/tags/tag184.xml><?xml version="1.0" encoding="utf-8"?>
<p:tagLst xmlns:a="http://schemas.openxmlformats.org/drawingml/2006/main" xmlns:r="http://schemas.openxmlformats.org/officeDocument/2006/relationships" xmlns:p="http://schemas.openxmlformats.org/presentationml/2006/main">
  <p:tag name="MILELISTITEM" val=""/>
</p:tagLst>
</file>

<file path=ppt/tags/tag185.xml><?xml version="1.0" encoding="utf-8"?>
<p:tagLst xmlns:a="http://schemas.openxmlformats.org/drawingml/2006/main" xmlns:r="http://schemas.openxmlformats.org/officeDocument/2006/relationships" xmlns:p="http://schemas.openxmlformats.org/presentationml/2006/main">
  <p:tag name="MILELISTITEM" val=""/>
</p:tagLst>
</file>

<file path=ppt/tags/tag186.xml><?xml version="1.0" encoding="utf-8"?>
<p:tagLst xmlns:a="http://schemas.openxmlformats.org/drawingml/2006/main" xmlns:r="http://schemas.openxmlformats.org/officeDocument/2006/relationships" xmlns:p="http://schemas.openxmlformats.org/presentationml/2006/main">
  <p:tag name="MILELISTITEM" val=""/>
</p:tagLst>
</file>

<file path=ppt/tags/tag187.xml><?xml version="1.0" encoding="utf-8"?>
<p:tagLst xmlns:a="http://schemas.openxmlformats.org/drawingml/2006/main" xmlns:r="http://schemas.openxmlformats.org/officeDocument/2006/relationships" xmlns:p="http://schemas.openxmlformats.org/presentationml/2006/main">
  <p:tag name="MILELISTITEM" val=""/>
</p:tagLst>
</file>

<file path=ppt/tags/tag188.xml><?xml version="1.0" encoding="utf-8"?>
<p:tagLst xmlns:a="http://schemas.openxmlformats.org/drawingml/2006/main" xmlns:r="http://schemas.openxmlformats.org/officeDocument/2006/relationships" xmlns:p="http://schemas.openxmlformats.org/presentationml/2006/main">
  <p:tag name="MILELISTITEM" val=""/>
</p:tagLst>
</file>

<file path=ppt/tags/tag189.xml><?xml version="1.0" encoding="utf-8"?>
<p:tagLst xmlns:a="http://schemas.openxmlformats.org/drawingml/2006/main" xmlns:r="http://schemas.openxmlformats.org/officeDocument/2006/relationships" xmlns:p="http://schemas.openxmlformats.org/presentationml/2006/main">
  <p:tag name="COLORSCHEMEINDEX" val="4"/>
</p:tagLst>
</file>

<file path=ppt/tags/tag19.xml><?xml version="1.0" encoding="utf-8"?>
<p:tagLst xmlns:a="http://schemas.openxmlformats.org/drawingml/2006/main" xmlns:r="http://schemas.openxmlformats.org/officeDocument/2006/relationships" xmlns:p="http://schemas.openxmlformats.org/presentationml/2006/main">
  <p:tag name="MILELISTITEM" val=""/>
</p:tagLst>
</file>

<file path=ppt/tags/tag190.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191.xml><?xml version="1.0" encoding="utf-8"?>
<p:tagLst xmlns:a="http://schemas.openxmlformats.org/drawingml/2006/main" xmlns:r="http://schemas.openxmlformats.org/officeDocument/2006/relationships" xmlns:p="http://schemas.openxmlformats.org/presentationml/2006/main">
  <p:tag name="MILELISTITEM" val=""/>
</p:tagLst>
</file>

<file path=ppt/tags/tag192.xml><?xml version="1.0" encoding="utf-8"?>
<p:tagLst xmlns:a="http://schemas.openxmlformats.org/drawingml/2006/main" xmlns:r="http://schemas.openxmlformats.org/officeDocument/2006/relationships" xmlns:p="http://schemas.openxmlformats.org/presentationml/2006/main">
  <p:tag name="MILELISTITEM" val=""/>
</p:tagLst>
</file>

<file path=ppt/tags/tag193.xml><?xml version="1.0" encoding="utf-8"?>
<p:tagLst xmlns:a="http://schemas.openxmlformats.org/drawingml/2006/main" xmlns:r="http://schemas.openxmlformats.org/officeDocument/2006/relationships" xmlns:p="http://schemas.openxmlformats.org/presentationml/2006/main">
  <p:tag name="MILELISTITEM" val=""/>
</p:tagLst>
</file>

<file path=ppt/tags/tag194.xml><?xml version="1.0" encoding="utf-8"?>
<p:tagLst xmlns:a="http://schemas.openxmlformats.org/drawingml/2006/main" xmlns:r="http://schemas.openxmlformats.org/officeDocument/2006/relationships" xmlns:p="http://schemas.openxmlformats.org/presentationml/2006/main">
  <p:tag name="MILELISTITEM" val=""/>
</p:tagLst>
</file>

<file path=ppt/tags/tag195.xml><?xml version="1.0" encoding="utf-8"?>
<p:tagLst xmlns:a="http://schemas.openxmlformats.org/drawingml/2006/main" xmlns:r="http://schemas.openxmlformats.org/officeDocument/2006/relationships" xmlns:p="http://schemas.openxmlformats.org/presentationml/2006/main">
  <p:tag name="MILELISTITEM" val=""/>
</p:tagLst>
</file>

<file path=ppt/tags/tag196.xml><?xml version="1.0" encoding="utf-8"?>
<p:tagLst xmlns:a="http://schemas.openxmlformats.org/drawingml/2006/main" xmlns:r="http://schemas.openxmlformats.org/officeDocument/2006/relationships" xmlns:p="http://schemas.openxmlformats.org/presentationml/2006/main">
  <p:tag name="MILELISTITEM" val=""/>
</p:tagLst>
</file>

<file path=ppt/tags/tag197.xml><?xml version="1.0" encoding="utf-8"?>
<p:tagLst xmlns:a="http://schemas.openxmlformats.org/drawingml/2006/main" xmlns:r="http://schemas.openxmlformats.org/officeDocument/2006/relationships" xmlns:p="http://schemas.openxmlformats.org/presentationml/2006/main">
  <p:tag name="MILELISTITEM" val=""/>
</p:tagLst>
</file>

<file path=ppt/tags/tag198.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199.xml><?xml version="1.0" encoding="utf-8"?>
<p:tagLst xmlns:a="http://schemas.openxmlformats.org/drawingml/2006/main" xmlns:r="http://schemas.openxmlformats.org/officeDocument/2006/relationships" xmlns:p="http://schemas.openxmlformats.org/presentationml/2006/main">
  <p:tag name="MILELISTITEM" val=""/>
</p:tagLst>
</file>

<file path=ppt/tags/tag2.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20.xml><?xml version="1.0" encoding="utf-8"?>
<p:tagLst xmlns:a="http://schemas.openxmlformats.org/drawingml/2006/main" xmlns:r="http://schemas.openxmlformats.org/officeDocument/2006/relationships" xmlns:p="http://schemas.openxmlformats.org/presentationml/2006/main">
  <p:tag name="MILELISTITEM" val=""/>
</p:tagLst>
</file>

<file path=ppt/tags/tag200.xml><?xml version="1.0" encoding="utf-8"?>
<p:tagLst xmlns:a="http://schemas.openxmlformats.org/drawingml/2006/main" xmlns:r="http://schemas.openxmlformats.org/officeDocument/2006/relationships" xmlns:p="http://schemas.openxmlformats.org/presentationml/2006/main">
  <p:tag name="MILELISTITEM" val=""/>
</p:tagLst>
</file>

<file path=ppt/tags/tag201.xml><?xml version="1.0" encoding="utf-8"?>
<p:tagLst xmlns:a="http://schemas.openxmlformats.org/drawingml/2006/main" xmlns:r="http://schemas.openxmlformats.org/officeDocument/2006/relationships" xmlns:p="http://schemas.openxmlformats.org/presentationml/2006/main">
  <p:tag name="MILELISTITEM" val=""/>
</p:tagLst>
</file>

<file path=ppt/tags/tag202.xml><?xml version="1.0" encoding="utf-8"?>
<p:tagLst xmlns:a="http://schemas.openxmlformats.org/drawingml/2006/main" xmlns:r="http://schemas.openxmlformats.org/officeDocument/2006/relationships" xmlns:p="http://schemas.openxmlformats.org/presentationml/2006/main">
  <p:tag name="MILELISTITEM" val=""/>
</p:tagLst>
</file>

<file path=ppt/tags/tag203.xml><?xml version="1.0" encoding="utf-8"?>
<p:tagLst xmlns:a="http://schemas.openxmlformats.org/drawingml/2006/main" xmlns:r="http://schemas.openxmlformats.org/officeDocument/2006/relationships" xmlns:p="http://schemas.openxmlformats.org/presentationml/2006/main">
  <p:tag name="MILELISTITEM" val=""/>
</p:tagLst>
</file>

<file path=ppt/tags/tag204.xml><?xml version="1.0" encoding="utf-8"?>
<p:tagLst xmlns:a="http://schemas.openxmlformats.org/drawingml/2006/main" xmlns:r="http://schemas.openxmlformats.org/officeDocument/2006/relationships" xmlns:p="http://schemas.openxmlformats.org/presentationml/2006/main">
  <p:tag name="COLORSCHEMEINDEX" val="4"/>
</p:tagLst>
</file>

<file path=ppt/tags/tag205.xml><?xml version="1.0" encoding="utf-8"?>
<p:tagLst xmlns:a="http://schemas.openxmlformats.org/drawingml/2006/main" xmlns:r="http://schemas.openxmlformats.org/officeDocument/2006/relationships" xmlns:p="http://schemas.openxmlformats.org/presentationml/2006/main">
  <p:tag name="COLORSCHEMEINDEX" val="4"/>
</p:tagLst>
</file>

<file path=ppt/tags/tag206.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207.xml><?xml version="1.0" encoding="utf-8"?>
<p:tagLst xmlns:a="http://schemas.openxmlformats.org/drawingml/2006/main" xmlns:r="http://schemas.openxmlformats.org/officeDocument/2006/relationships" xmlns:p="http://schemas.openxmlformats.org/presentationml/2006/main">
  <p:tag name="MILELISTITEM" val=""/>
</p:tagLst>
</file>

<file path=ppt/tags/tag208.xml><?xml version="1.0" encoding="utf-8"?>
<p:tagLst xmlns:a="http://schemas.openxmlformats.org/drawingml/2006/main" xmlns:r="http://schemas.openxmlformats.org/officeDocument/2006/relationships" xmlns:p="http://schemas.openxmlformats.org/presentationml/2006/main">
  <p:tag name="MILELISTITEM" val=""/>
</p:tagLst>
</file>

<file path=ppt/tags/tag209.xml><?xml version="1.0" encoding="utf-8"?>
<p:tagLst xmlns:a="http://schemas.openxmlformats.org/drawingml/2006/main" xmlns:r="http://schemas.openxmlformats.org/officeDocument/2006/relationships" xmlns:p="http://schemas.openxmlformats.org/presentationml/2006/main">
  <p:tag name="MILELISTITEM" val=""/>
</p:tagLst>
</file>

<file path=ppt/tags/tag21.xml><?xml version="1.0" encoding="utf-8"?>
<p:tagLst xmlns:a="http://schemas.openxmlformats.org/drawingml/2006/main" xmlns:r="http://schemas.openxmlformats.org/officeDocument/2006/relationships" xmlns:p="http://schemas.openxmlformats.org/presentationml/2006/main">
  <p:tag name="MILELISTITEM" val=""/>
</p:tagLst>
</file>

<file path=ppt/tags/tag210.xml><?xml version="1.0" encoding="utf-8"?>
<p:tagLst xmlns:a="http://schemas.openxmlformats.org/drawingml/2006/main" xmlns:r="http://schemas.openxmlformats.org/officeDocument/2006/relationships" xmlns:p="http://schemas.openxmlformats.org/presentationml/2006/main">
  <p:tag name="MILELISTITEM" val=""/>
</p:tagLst>
</file>

<file path=ppt/tags/tag211.xml><?xml version="1.0" encoding="utf-8"?>
<p:tagLst xmlns:a="http://schemas.openxmlformats.org/drawingml/2006/main" xmlns:r="http://schemas.openxmlformats.org/officeDocument/2006/relationships" xmlns:p="http://schemas.openxmlformats.org/presentationml/2006/main">
  <p:tag name="MILELISTITEM" val=""/>
</p:tagLst>
</file>

<file path=ppt/tags/tag212.xml><?xml version="1.0" encoding="utf-8"?>
<p:tagLst xmlns:a="http://schemas.openxmlformats.org/drawingml/2006/main" xmlns:r="http://schemas.openxmlformats.org/officeDocument/2006/relationships" xmlns:p="http://schemas.openxmlformats.org/presentationml/2006/main">
  <p:tag name="MILELISTITEM" val=""/>
</p:tagLst>
</file>

<file path=ppt/tags/tag213.xml><?xml version="1.0" encoding="utf-8"?>
<p:tagLst xmlns:a="http://schemas.openxmlformats.org/drawingml/2006/main" xmlns:r="http://schemas.openxmlformats.org/officeDocument/2006/relationships" xmlns:p="http://schemas.openxmlformats.org/presentationml/2006/main">
  <p:tag name="MILELISTITEM" val=""/>
</p:tagLst>
</file>

<file path=ppt/tags/tag214.xml><?xml version="1.0" encoding="utf-8"?>
<p:tagLst xmlns:a="http://schemas.openxmlformats.org/drawingml/2006/main" xmlns:r="http://schemas.openxmlformats.org/officeDocument/2006/relationships" xmlns:p="http://schemas.openxmlformats.org/presentationml/2006/main">
  <p:tag name="MILELISTITEM" val=""/>
</p:tagLst>
</file>

<file path=ppt/tags/tag215.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216.xml><?xml version="1.0" encoding="utf-8"?>
<p:tagLst xmlns:a="http://schemas.openxmlformats.org/drawingml/2006/main" xmlns:r="http://schemas.openxmlformats.org/officeDocument/2006/relationships" xmlns:p="http://schemas.openxmlformats.org/presentationml/2006/main">
  <p:tag name="MILELISTITEM" val=""/>
</p:tagLst>
</file>

<file path=ppt/tags/tag217.xml><?xml version="1.0" encoding="utf-8"?>
<p:tagLst xmlns:a="http://schemas.openxmlformats.org/drawingml/2006/main" xmlns:r="http://schemas.openxmlformats.org/officeDocument/2006/relationships" xmlns:p="http://schemas.openxmlformats.org/presentationml/2006/main">
  <p:tag name="MILELISTITEM" val=""/>
</p:tagLst>
</file>

<file path=ppt/tags/tag218.xml><?xml version="1.0" encoding="utf-8"?>
<p:tagLst xmlns:a="http://schemas.openxmlformats.org/drawingml/2006/main" xmlns:r="http://schemas.openxmlformats.org/officeDocument/2006/relationships" xmlns:p="http://schemas.openxmlformats.org/presentationml/2006/main">
  <p:tag name="MILELISTITEM" val=""/>
</p:tagLst>
</file>

<file path=ppt/tags/tag219.xml><?xml version="1.0" encoding="utf-8"?>
<p:tagLst xmlns:a="http://schemas.openxmlformats.org/drawingml/2006/main" xmlns:r="http://schemas.openxmlformats.org/officeDocument/2006/relationships" xmlns:p="http://schemas.openxmlformats.org/presentationml/2006/main">
  <p:tag name="MILELISTITEM" val=""/>
</p:tagLst>
</file>

<file path=ppt/tags/tag22.xml><?xml version="1.0" encoding="utf-8"?>
<p:tagLst xmlns:a="http://schemas.openxmlformats.org/drawingml/2006/main" xmlns:r="http://schemas.openxmlformats.org/officeDocument/2006/relationships" xmlns:p="http://schemas.openxmlformats.org/presentationml/2006/main">
  <p:tag name="MILELISTITEM" val=""/>
</p:tagLst>
</file>

<file path=ppt/tags/tag220.xml><?xml version="1.0" encoding="utf-8"?>
<p:tagLst xmlns:a="http://schemas.openxmlformats.org/drawingml/2006/main" xmlns:r="http://schemas.openxmlformats.org/officeDocument/2006/relationships" xmlns:p="http://schemas.openxmlformats.org/presentationml/2006/main">
  <p:tag name="COLORSCHEMEINDEX" val="4"/>
</p:tagLst>
</file>

<file path=ppt/tags/tag221.xml><?xml version="1.0" encoding="utf-8"?>
<p:tagLst xmlns:a="http://schemas.openxmlformats.org/drawingml/2006/main" xmlns:r="http://schemas.openxmlformats.org/officeDocument/2006/relationships" xmlns:p="http://schemas.openxmlformats.org/presentationml/2006/main">
  <p:tag name="COLORSCHEMEINDEX" val="4"/>
</p:tagLst>
</file>

<file path=ppt/tags/tag222.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223.xml><?xml version="1.0" encoding="utf-8"?>
<p:tagLst xmlns:a="http://schemas.openxmlformats.org/drawingml/2006/main" xmlns:r="http://schemas.openxmlformats.org/officeDocument/2006/relationships" xmlns:p="http://schemas.openxmlformats.org/presentationml/2006/main">
  <p:tag name="MILELISTITEM" val=""/>
</p:tagLst>
</file>

<file path=ppt/tags/tag224.xml><?xml version="1.0" encoding="utf-8"?>
<p:tagLst xmlns:a="http://schemas.openxmlformats.org/drawingml/2006/main" xmlns:r="http://schemas.openxmlformats.org/officeDocument/2006/relationships" xmlns:p="http://schemas.openxmlformats.org/presentationml/2006/main">
  <p:tag name="MILELISTITEM" val=""/>
</p:tagLst>
</file>

<file path=ppt/tags/tag225.xml><?xml version="1.0" encoding="utf-8"?>
<p:tagLst xmlns:a="http://schemas.openxmlformats.org/drawingml/2006/main" xmlns:r="http://schemas.openxmlformats.org/officeDocument/2006/relationships" xmlns:p="http://schemas.openxmlformats.org/presentationml/2006/main">
  <p:tag name="MILELISTITEM" val=""/>
</p:tagLst>
</file>

<file path=ppt/tags/tag226.xml><?xml version="1.0" encoding="utf-8"?>
<p:tagLst xmlns:a="http://schemas.openxmlformats.org/drawingml/2006/main" xmlns:r="http://schemas.openxmlformats.org/officeDocument/2006/relationships" xmlns:p="http://schemas.openxmlformats.org/presentationml/2006/main">
  <p:tag name="MILELISTITEM" val=""/>
</p:tagLst>
</file>

<file path=ppt/tags/tag227.xml><?xml version="1.0" encoding="utf-8"?>
<p:tagLst xmlns:a="http://schemas.openxmlformats.org/drawingml/2006/main" xmlns:r="http://schemas.openxmlformats.org/officeDocument/2006/relationships" xmlns:p="http://schemas.openxmlformats.org/presentationml/2006/main">
  <p:tag name="MILELISTITEM" val=""/>
</p:tagLst>
</file>

<file path=ppt/tags/tag228.xml><?xml version="1.0" encoding="utf-8"?>
<p:tagLst xmlns:a="http://schemas.openxmlformats.org/drawingml/2006/main" xmlns:r="http://schemas.openxmlformats.org/officeDocument/2006/relationships" xmlns:p="http://schemas.openxmlformats.org/presentationml/2006/main">
  <p:tag name="MILELISTITEM" val=""/>
</p:tagLst>
</file>

<file path=ppt/tags/tag229.xml><?xml version="1.0" encoding="utf-8"?>
<p:tagLst xmlns:a="http://schemas.openxmlformats.org/drawingml/2006/main" xmlns:r="http://schemas.openxmlformats.org/officeDocument/2006/relationships" xmlns:p="http://schemas.openxmlformats.org/presentationml/2006/main">
  <p:tag name="MILELISTITEM" val=""/>
</p:tagLst>
</file>

<file path=ppt/tags/tag23.xml><?xml version="1.0" encoding="utf-8"?>
<p:tagLst xmlns:a="http://schemas.openxmlformats.org/drawingml/2006/main" xmlns:r="http://schemas.openxmlformats.org/officeDocument/2006/relationships" xmlns:p="http://schemas.openxmlformats.org/presentationml/2006/main">
  <p:tag name="MILELISTITEM" val=""/>
</p:tagLst>
</file>

<file path=ppt/tags/tag230.xml><?xml version="1.0" encoding="utf-8"?>
<p:tagLst xmlns:a="http://schemas.openxmlformats.org/drawingml/2006/main" xmlns:r="http://schemas.openxmlformats.org/officeDocument/2006/relationships" xmlns:p="http://schemas.openxmlformats.org/presentationml/2006/main">
  <p:tag name="MILELISTITEM" val=""/>
</p:tagLst>
</file>

<file path=ppt/tags/tag231.xml><?xml version="1.0" encoding="utf-8"?>
<p:tagLst xmlns:a="http://schemas.openxmlformats.org/drawingml/2006/main" xmlns:r="http://schemas.openxmlformats.org/officeDocument/2006/relationships" xmlns:p="http://schemas.openxmlformats.org/presentationml/2006/main">
  <p:tag name="MILELISTITEM" val=""/>
</p:tagLst>
</file>

<file path=ppt/tags/tag232.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233.xml><?xml version="1.0" encoding="utf-8"?>
<p:tagLst xmlns:a="http://schemas.openxmlformats.org/drawingml/2006/main" xmlns:r="http://schemas.openxmlformats.org/officeDocument/2006/relationships" xmlns:p="http://schemas.openxmlformats.org/presentationml/2006/main">
  <p:tag name="MILELISTITEM" val=""/>
</p:tagLst>
</file>

<file path=ppt/tags/tag234.xml><?xml version="1.0" encoding="utf-8"?>
<p:tagLst xmlns:a="http://schemas.openxmlformats.org/drawingml/2006/main" xmlns:r="http://schemas.openxmlformats.org/officeDocument/2006/relationships" xmlns:p="http://schemas.openxmlformats.org/presentationml/2006/main">
  <p:tag name="MILELISTITEM" val=""/>
</p:tagLst>
</file>

<file path=ppt/tags/tag235.xml><?xml version="1.0" encoding="utf-8"?>
<p:tagLst xmlns:a="http://schemas.openxmlformats.org/drawingml/2006/main" xmlns:r="http://schemas.openxmlformats.org/officeDocument/2006/relationships" xmlns:p="http://schemas.openxmlformats.org/presentationml/2006/main">
  <p:tag name="MILELISTITEM" val=""/>
</p:tagLst>
</file>

<file path=ppt/tags/tag236.xml><?xml version="1.0" encoding="utf-8"?>
<p:tagLst xmlns:a="http://schemas.openxmlformats.org/drawingml/2006/main" xmlns:r="http://schemas.openxmlformats.org/officeDocument/2006/relationships" xmlns:p="http://schemas.openxmlformats.org/presentationml/2006/main">
  <p:tag name="COLORSCHEMEINDEX" val="4"/>
</p:tagLst>
</file>

<file path=ppt/tags/tag237.xml><?xml version="1.0" encoding="utf-8"?>
<p:tagLst xmlns:a="http://schemas.openxmlformats.org/drawingml/2006/main" xmlns:r="http://schemas.openxmlformats.org/officeDocument/2006/relationships" xmlns:p="http://schemas.openxmlformats.org/presentationml/2006/main">
  <p:tag name="COLORSCHEMEINDEX" val="4"/>
</p:tagLst>
</file>

<file path=ppt/tags/tag238.xml><?xml version="1.0" encoding="utf-8"?>
<p:tagLst xmlns:a="http://schemas.openxmlformats.org/drawingml/2006/main" xmlns:r="http://schemas.openxmlformats.org/officeDocument/2006/relationships" xmlns:p="http://schemas.openxmlformats.org/presentationml/2006/main">
  <p:tag name="COLORSCHEMEINDEX" val="4"/>
</p:tagLst>
</file>

<file path=ppt/tags/tag239.xml><?xml version="1.0" encoding="utf-8"?>
<p:tagLst xmlns:a="http://schemas.openxmlformats.org/drawingml/2006/main" xmlns:r="http://schemas.openxmlformats.org/officeDocument/2006/relationships" xmlns:p="http://schemas.openxmlformats.org/presentationml/2006/main">
  <p:tag name="COLORSCHEMEINDEX" val="4"/>
</p:tagLst>
</file>

<file path=ppt/tags/tag24.xml><?xml version="1.0" encoding="utf-8"?>
<p:tagLst xmlns:a="http://schemas.openxmlformats.org/drawingml/2006/main" xmlns:r="http://schemas.openxmlformats.org/officeDocument/2006/relationships" xmlns:p="http://schemas.openxmlformats.org/presentationml/2006/main">
  <p:tag name="COLORSCHEMEINDEX" val="4"/>
</p:tagLst>
</file>

<file path=ppt/tags/tag240.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241.xml><?xml version="1.0" encoding="utf-8"?>
<p:tagLst xmlns:a="http://schemas.openxmlformats.org/drawingml/2006/main" xmlns:r="http://schemas.openxmlformats.org/officeDocument/2006/relationships" xmlns:p="http://schemas.openxmlformats.org/presentationml/2006/main">
  <p:tag name="MILELISTITEM" val=""/>
</p:tagLst>
</file>

<file path=ppt/tags/tag242.xml><?xml version="1.0" encoding="utf-8"?>
<p:tagLst xmlns:a="http://schemas.openxmlformats.org/drawingml/2006/main" xmlns:r="http://schemas.openxmlformats.org/officeDocument/2006/relationships" xmlns:p="http://schemas.openxmlformats.org/presentationml/2006/main">
  <p:tag name="MILELISTITEM" val=""/>
</p:tagLst>
</file>

<file path=ppt/tags/tag243.xml><?xml version="1.0" encoding="utf-8"?>
<p:tagLst xmlns:a="http://schemas.openxmlformats.org/drawingml/2006/main" xmlns:r="http://schemas.openxmlformats.org/officeDocument/2006/relationships" xmlns:p="http://schemas.openxmlformats.org/presentationml/2006/main">
  <p:tag name="MILELISTITEM" val=""/>
</p:tagLst>
</file>

<file path=ppt/tags/tag244.xml><?xml version="1.0" encoding="utf-8"?>
<p:tagLst xmlns:a="http://schemas.openxmlformats.org/drawingml/2006/main" xmlns:r="http://schemas.openxmlformats.org/officeDocument/2006/relationships" xmlns:p="http://schemas.openxmlformats.org/presentationml/2006/main">
  <p:tag name="MILELISTITEM" val=""/>
</p:tagLst>
</file>

<file path=ppt/tags/tag245.xml><?xml version="1.0" encoding="utf-8"?>
<p:tagLst xmlns:a="http://schemas.openxmlformats.org/drawingml/2006/main" xmlns:r="http://schemas.openxmlformats.org/officeDocument/2006/relationships" xmlns:p="http://schemas.openxmlformats.org/presentationml/2006/main">
  <p:tag name="MILELISTITEM" val=""/>
</p:tagLst>
</file>

<file path=ppt/tags/tag246.xml><?xml version="1.0" encoding="utf-8"?>
<p:tagLst xmlns:a="http://schemas.openxmlformats.org/drawingml/2006/main" xmlns:r="http://schemas.openxmlformats.org/officeDocument/2006/relationships" xmlns:p="http://schemas.openxmlformats.org/presentationml/2006/main">
  <p:tag name="MILELISTITEM" val=""/>
</p:tagLst>
</file>

<file path=ppt/tags/tag247.xml><?xml version="1.0" encoding="utf-8"?>
<p:tagLst xmlns:a="http://schemas.openxmlformats.org/drawingml/2006/main" xmlns:r="http://schemas.openxmlformats.org/officeDocument/2006/relationships" xmlns:p="http://schemas.openxmlformats.org/presentationml/2006/main">
  <p:tag name="MILELISTITEM" val=""/>
</p:tagLst>
</file>

<file path=ppt/tags/tag248.xml><?xml version="1.0" encoding="utf-8"?>
<p:tagLst xmlns:a="http://schemas.openxmlformats.org/drawingml/2006/main" xmlns:r="http://schemas.openxmlformats.org/officeDocument/2006/relationships" xmlns:p="http://schemas.openxmlformats.org/presentationml/2006/main">
  <p:tag name="MILELISTITEM" val=""/>
</p:tagLst>
</file>

<file path=ppt/tags/tag249.xml><?xml version="1.0" encoding="utf-8"?>
<p:tagLst xmlns:a="http://schemas.openxmlformats.org/drawingml/2006/main" xmlns:r="http://schemas.openxmlformats.org/officeDocument/2006/relationships" xmlns:p="http://schemas.openxmlformats.org/presentationml/2006/main">
  <p:tag name="MILELISTITEM" val=""/>
</p:tagLst>
</file>

<file path=ppt/tags/tag25.xml><?xml version="1.0" encoding="utf-8"?>
<p:tagLst xmlns:a="http://schemas.openxmlformats.org/drawingml/2006/main" xmlns:r="http://schemas.openxmlformats.org/officeDocument/2006/relationships" xmlns:p="http://schemas.openxmlformats.org/presentationml/2006/main">
  <p:tag name="COLORSCHEMEINDEX" val="4"/>
</p:tagLst>
</file>

<file path=ppt/tags/tag250.xml><?xml version="1.0" encoding="utf-8"?>
<p:tagLst xmlns:a="http://schemas.openxmlformats.org/drawingml/2006/main" xmlns:r="http://schemas.openxmlformats.org/officeDocument/2006/relationships" xmlns:p="http://schemas.openxmlformats.org/presentationml/2006/main">
  <p:tag name="MILELISTITEM" val=""/>
</p:tagLst>
</file>

<file path=ppt/tags/tag251.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252.xml><?xml version="1.0" encoding="utf-8"?>
<p:tagLst xmlns:a="http://schemas.openxmlformats.org/drawingml/2006/main" xmlns:r="http://schemas.openxmlformats.org/officeDocument/2006/relationships" xmlns:p="http://schemas.openxmlformats.org/presentationml/2006/main">
  <p:tag name="MILELISTITEM" val=""/>
</p:tagLst>
</file>

<file path=ppt/tags/tag253.xml><?xml version="1.0" encoding="utf-8"?>
<p:tagLst xmlns:a="http://schemas.openxmlformats.org/drawingml/2006/main" xmlns:r="http://schemas.openxmlformats.org/officeDocument/2006/relationships" xmlns:p="http://schemas.openxmlformats.org/presentationml/2006/main">
  <p:tag name="MILELISTITEM" val=""/>
</p:tagLst>
</file>

<file path=ppt/tags/tag254.xml><?xml version="1.0" encoding="utf-8"?>
<p:tagLst xmlns:a="http://schemas.openxmlformats.org/drawingml/2006/main" xmlns:r="http://schemas.openxmlformats.org/officeDocument/2006/relationships" xmlns:p="http://schemas.openxmlformats.org/presentationml/2006/main">
  <p:tag name="COLORSCHEMEINDEX" val="4"/>
</p:tagLst>
</file>

<file path=ppt/tags/tag255.xml><?xml version="1.0" encoding="utf-8"?>
<p:tagLst xmlns:a="http://schemas.openxmlformats.org/drawingml/2006/main" xmlns:r="http://schemas.openxmlformats.org/officeDocument/2006/relationships" xmlns:p="http://schemas.openxmlformats.org/presentationml/2006/main">
  <p:tag name="COLORSCHEMEINDEX" val="4"/>
</p:tagLst>
</file>

<file path=ppt/tags/tag256.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257.xml><?xml version="1.0" encoding="utf-8"?>
<p:tagLst xmlns:a="http://schemas.openxmlformats.org/drawingml/2006/main" xmlns:r="http://schemas.openxmlformats.org/officeDocument/2006/relationships" xmlns:p="http://schemas.openxmlformats.org/presentationml/2006/main">
  <p:tag name="MILELISTITEM" val=""/>
</p:tagLst>
</file>

<file path=ppt/tags/tag258.xml><?xml version="1.0" encoding="utf-8"?>
<p:tagLst xmlns:a="http://schemas.openxmlformats.org/drawingml/2006/main" xmlns:r="http://schemas.openxmlformats.org/officeDocument/2006/relationships" xmlns:p="http://schemas.openxmlformats.org/presentationml/2006/main">
  <p:tag name="MILELISTITEM" val=""/>
</p:tagLst>
</file>

<file path=ppt/tags/tag259.xml><?xml version="1.0" encoding="utf-8"?>
<p:tagLst xmlns:a="http://schemas.openxmlformats.org/drawingml/2006/main" xmlns:r="http://schemas.openxmlformats.org/officeDocument/2006/relationships" xmlns:p="http://schemas.openxmlformats.org/presentationml/2006/main">
  <p:tag name="MILELISTITEM" val=""/>
</p:tagLst>
</file>

<file path=ppt/tags/tag26.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260.xml><?xml version="1.0" encoding="utf-8"?>
<p:tagLst xmlns:a="http://schemas.openxmlformats.org/drawingml/2006/main" xmlns:r="http://schemas.openxmlformats.org/officeDocument/2006/relationships" xmlns:p="http://schemas.openxmlformats.org/presentationml/2006/main">
  <p:tag name="MILELISTITEM" val=""/>
</p:tagLst>
</file>

<file path=ppt/tags/tag261.xml><?xml version="1.0" encoding="utf-8"?>
<p:tagLst xmlns:a="http://schemas.openxmlformats.org/drawingml/2006/main" xmlns:r="http://schemas.openxmlformats.org/officeDocument/2006/relationships" xmlns:p="http://schemas.openxmlformats.org/presentationml/2006/main">
  <p:tag name="MILELISTITEM" val=""/>
</p:tagLst>
</file>

<file path=ppt/tags/tag262.xml><?xml version="1.0" encoding="utf-8"?>
<p:tagLst xmlns:a="http://schemas.openxmlformats.org/drawingml/2006/main" xmlns:r="http://schemas.openxmlformats.org/officeDocument/2006/relationships" xmlns:p="http://schemas.openxmlformats.org/presentationml/2006/main">
  <p:tag name="MILELISTITEM" val=""/>
</p:tagLst>
</file>

<file path=ppt/tags/tag263.xml><?xml version="1.0" encoding="utf-8"?>
<p:tagLst xmlns:a="http://schemas.openxmlformats.org/drawingml/2006/main" xmlns:r="http://schemas.openxmlformats.org/officeDocument/2006/relationships" xmlns:p="http://schemas.openxmlformats.org/presentationml/2006/main">
  <p:tag name="MILELISTITEM" val=""/>
</p:tagLst>
</file>

<file path=ppt/tags/tag264.xml><?xml version="1.0" encoding="utf-8"?>
<p:tagLst xmlns:a="http://schemas.openxmlformats.org/drawingml/2006/main" xmlns:r="http://schemas.openxmlformats.org/officeDocument/2006/relationships" xmlns:p="http://schemas.openxmlformats.org/presentationml/2006/main">
  <p:tag name="MILELISTITEM" val=""/>
</p:tagLst>
</file>

<file path=ppt/tags/tag265.xml><?xml version="1.0" encoding="utf-8"?>
<p:tagLst xmlns:a="http://schemas.openxmlformats.org/drawingml/2006/main" xmlns:r="http://schemas.openxmlformats.org/officeDocument/2006/relationships" xmlns:p="http://schemas.openxmlformats.org/presentationml/2006/main">
  <p:tag name="MILELISTITEM" val=""/>
</p:tagLst>
</file>

<file path=ppt/tags/tag266.xml><?xml version="1.0" encoding="utf-8"?>
<p:tagLst xmlns:a="http://schemas.openxmlformats.org/drawingml/2006/main" xmlns:r="http://schemas.openxmlformats.org/officeDocument/2006/relationships" xmlns:p="http://schemas.openxmlformats.org/presentationml/2006/main">
  <p:tag name="MILELISTITEM" val=""/>
</p:tagLst>
</file>

<file path=ppt/tags/tag267.xml><?xml version="1.0" encoding="utf-8"?>
<p:tagLst xmlns:a="http://schemas.openxmlformats.org/drawingml/2006/main" xmlns:r="http://schemas.openxmlformats.org/officeDocument/2006/relationships" xmlns:p="http://schemas.openxmlformats.org/presentationml/2006/main">
  <p:tag name="MILELISTITEM" val=""/>
</p:tagLst>
</file>

<file path=ppt/tags/tag268.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269.xml><?xml version="1.0" encoding="utf-8"?>
<p:tagLst xmlns:a="http://schemas.openxmlformats.org/drawingml/2006/main" xmlns:r="http://schemas.openxmlformats.org/officeDocument/2006/relationships" xmlns:p="http://schemas.openxmlformats.org/presentationml/2006/main">
  <p:tag name="MILELISTITEM" val=""/>
</p:tagLst>
</file>

<file path=ppt/tags/tag27.xml><?xml version="1.0" encoding="utf-8"?>
<p:tagLst xmlns:a="http://schemas.openxmlformats.org/drawingml/2006/main" xmlns:r="http://schemas.openxmlformats.org/officeDocument/2006/relationships" xmlns:p="http://schemas.openxmlformats.org/presentationml/2006/main">
  <p:tag name="MILELISTITEM" val=""/>
</p:tagLst>
</file>

<file path=ppt/tags/tag270.xml><?xml version="1.0" encoding="utf-8"?>
<p:tagLst xmlns:a="http://schemas.openxmlformats.org/drawingml/2006/main" xmlns:r="http://schemas.openxmlformats.org/officeDocument/2006/relationships" xmlns:p="http://schemas.openxmlformats.org/presentationml/2006/main">
  <p:tag name="COLORSCHEMEINDEX" val="4"/>
</p:tagLst>
</file>

<file path=ppt/tags/tag271.xml><?xml version="1.0" encoding="utf-8"?>
<p:tagLst xmlns:a="http://schemas.openxmlformats.org/drawingml/2006/main" xmlns:r="http://schemas.openxmlformats.org/officeDocument/2006/relationships" xmlns:p="http://schemas.openxmlformats.org/presentationml/2006/main">
  <p:tag name="COLORSCHEMEINDEX" val="4"/>
</p:tagLst>
</file>

<file path=ppt/tags/tag272.xml><?xml version="1.0" encoding="utf-8"?>
<p:tagLst xmlns:a="http://schemas.openxmlformats.org/drawingml/2006/main" xmlns:r="http://schemas.openxmlformats.org/officeDocument/2006/relationships" xmlns:p="http://schemas.openxmlformats.org/presentationml/2006/main">
  <p:tag name="COLORSCHEMEINDEX" val="4"/>
</p:tagLst>
</file>

<file path=ppt/tags/tag273.xml><?xml version="1.0" encoding="utf-8"?>
<p:tagLst xmlns:a="http://schemas.openxmlformats.org/drawingml/2006/main" xmlns:r="http://schemas.openxmlformats.org/officeDocument/2006/relationships" xmlns:p="http://schemas.openxmlformats.org/presentationml/2006/main">
  <p:tag name="COLORSCHEMEINDEX" val="4"/>
</p:tagLst>
</file>

<file path=ppt/tags/tag274.xml><?xml version="1.0" encoding="utf-8"?>
<p:tagLst xmlns:a="http://schemas.openxmlformats.org/drawingml/2006/main" xmlns:r="http://schemas.openxmlformats.org/officeDocument/2006/relationships" xmlns:p="http://schemas.openxmlformats.org/presentationml/2006/main">
  <p:tag name="COLORSCHEMEINDEX" val="4"/>
</p:tagLst>
</file>

<file path=ppt/tags/tag275.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276.xml><?xml version="1.0" encoding="utf-8"?>
<p:tagLst xmlns:a="http://schemas.openxmlformats.org/drawingml/2006/main" xmlns:r="http://schemas.openxmlformats.org/officeDocument/2006/relationships" xmlns:p="http://schemas.openxmlformats.org/presentationml/2006/main">
  <p:tag name="MILELISTITEM" val=""/>
</p:tagLst>
</file>

<file path=ppt/tags/tag277.xml><?xml version="1.0" encoding="utf-8"?>
<p:tagLst xmlns:a="http://schemas.openxmlformats.org/drawingml/2006/main" xmlns:r="http://schemas.openxmlformats.org/officeDocument/2006/relationships" xmlns:p="http://schemas.openxmlformats.org/presentationml/2006/main">
  <p:tag name="MILELISTITEM" val=""/>
</p:tagLst>
</file>

<file path=ppt/tags/tag278.xml><?xml version="1.0" encoding="utf-8"?>
<p:tagLst xmlns:a="http://schemas.openxmlformats.org/drawingml/2006/main" xmlns:r="http://schemas.openxmlformats.org/officeDocument/2006/relationships" xmlns:p="http://schemas.openxmlformats.org/presentationml/2006/main">
  <p:tag name="MILELISTITEM" val=""/>
</p:tagLst>
</file>

<file path=ppt/tags/tag279.xml><?xml version="1.0" encoding="utf-8"?>
<p:tagLst xmlns:a="http://schemas.openxmlformats.org/drawingml/2006/main" xmlns:r="http://schemas.openxmlformats.org/officeDocument/2006/relationships" xmlns:p="http://schemas.openxmlformats.org/presentationml/2006/main">
  <p:tag name="MILELISTITEM" val=""/>
</p:tagLst>
</file>

<file path=ppt/tags/tag28.xml><?xml version="1.0" encoding="utf-8"?>
<p:tagLst xmlns:a="http://schemas.openxmlformats.org/drawingml/2006/main" xmlns:r="http://schemas.openxmlformats.org/officeDocument/2006/relationships" xmlns:p="http://schemas.openxmlformats.org/presentationml/2006/main">
  <p:tag name="MILELISTITEM" val=""/>
</p:tagLst>
</file>

<file path=ppt/tags/tag280.xml><?xml version="1.0" encoding="utf-8"?>
<p:tagLst xmlns:a="http://schemas.openxmlformats.org/drawingml/2006/main" xmlns:r="http://schemas.openxmlformats.org/officeDocument/2006/relationships" xmlns:p="http://schemas.openxmlformats.org/presentationml/2006/main">
  <p:tag name="MILELISTITEM" val=""/>
</p:tagLst>
</file>

<file path=ppt/tags/tag281.xml><?xml version="1.0" encoding="utf-8"?>
<p:tagLst xmlns:a="http://schemas.openxmlformats.org/drawingml/2006/main" xmlns:r="http://schemas.openxmlformats.org/officeDocument/2006/relationships" xmlns:p="http://schemas.openxmlformats.org/presentationml/2006/main">
  <p:tag name="MILELISTITEM" val=""/>
</p:tagLst>
</file>

<file path=ppt/tags/tag282.xml><?xml version="1.0" encoding="utf-8"?>
<p:tagLst xmlns:a="http://schemas.openxmlformats.org/drawingml/2006/main" xmlns:r="http://schemas.openxmlformats.org/officeDocument/2006/relationships" xmlns:p="http://schemas.openxmlformats.org/presentationml/2006/main">
  <p:tag name="MILELISTITEM" val=""/>
</p:tagLst>
</file>

<file path=ppt/tags/tag283.xml><?xml version="1.0" encoding="utf-8"?>
<p:tagLst xmlns:a="http://schemas.openxmlformats.org/drawingml/2006/main" xmlns:r="http://schemas.openxmlformats.org/officeDocument/2006/relationships" xmlns:p="http://schemas.openxmlformats.org/presentationml/2006/main">
  <p:tag name="MILELISTITEM" val=""/>
</p:tagLst>
</file>

<file path=ppt/tags/tag284.xml><?xml version="1.0" encoding="utf-8"?>
<p:tagLst xmlns:a="http://schemas.openxmlformats.org/drawingml/2006/main" xmlns:r="http://schemas.openxmlformats.org/officeDocument/2006/relationships" xmlns:p="http://schemas.openxmlformats.org/presentationml/2006/main">
  <p:tag name="MILELISTITEM" val=""/>
</p:tagLst>
</file>

<file path=ppt/tags/tag285.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286.xml><?xml version="1.0" encoding="utf-8"?>
<p:tagLst xmlns:a="http://schemas.openxmlformats.org/drawingml/2006/main" xmlns:r="http://schemas.openxmlformats.org/officeDocument/2006/relationships" xmlns:p="http://schemas.openxmlformats.org/presentationml/2006/main">
  <p:tag name="COLORSCHEMEINDEX" val="4"/>
</p:tagLst>
</file>

<file path=ppt/tags/tag287.xml><?xml version="1.0" encoding="utf-8"?>
<p:tagLst xmlns:a="http://schemas.openxmlformats.org/drawingml/2006/main" xmlns:r="http://schemas.openxmlformats.org/officeDocument/2006/relationships" xmlns:p="http://schemas.openxmlformats.org/presentationml/2006/main">
  <p:tag name="COLORSCHEMEINDEX" val="4"/>
</p:tagLst>
</file>

<file path=ppt/tags/tag288.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Lst>
</file>

<file path=ppt/tags/tag289.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29.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290.xml><?xml version="1.0" encoding="utf-8"?>
<p:tagLst xmlns:a="http://schemas.openxmlformats.org/drawingml/2006/main" xmlns:r="http://schemas.openxmlformats.org/officeDocument/2006/relationships" xmlns:p="http://schemas.openxmlformats.org/presentationml/2006/main">
  <p:tag name="MILELISTITEM" val="Level_1_Normal"/>
</p:tagLst>
</file>

<file path=ppt/tags/tag291.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292.xml><?xml version="1.0" encoding="utf-8"?>
<p:tagLst xmlns:a="http://schemas.openxmlformats.org/drawingml/2006/main" xmlns:r="http://schemas.openxmlformats.org/officeDocument/2006/relationships" xmlns:p="http://schemas.openxmlformats.org/presentationml/2006/main">
  <p:tag name="MILELISTITEM" val="Level_2_Normal"/>
</p:tagLst>
</file>

<file path=ppt/tags/tag3.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30.xml><?xml version="1.0" encoding="utf-8"?>
<p:tagLst xmlns:a="http://schemas.openxmlformats.org/drawingml/2006/main" xmlns:r="http://schemas.openxmlformats.org/officeDocument/2006/relationships" xmlns:p="http://schemas.openxmlformats.org/presentationml/2006/main">
  <p:tag name="MILELISTITEM" val=""/>
</p:tagLst>
</file>

<file path=ppt/tags/tag31.xml><?xml version="1.0" encoding="utf-8"?>
<p:tagLst xmlns:a="http://schemas.openxmlformats.org/drawingml/2006/main" xmlns:r="http://schemas.openxmlformats.org/officeDocument/2006/relationships" xmlns:p="http://schemas.openxmlformats.org/presentationml/2006/main">
  <p:tag name="MILELISTITEM" val=""/>
</p:tagLst>
</file>

<file path=ppt/tags/tag32.xml><?xml version="1.0" encoding="utf-8"?>
<p:tagLst xmlns:a="http://schemas.openxmlformats.org/drawingml/2006/main" xmlns:r="http://schemas.openxmlformats.org/officeDocument/2006/relationships" xmlns:p="http://schemas.openxmlformats.org/presentationml/2006/main">
  <p:tag name="MILELISTITEM" val=""/>
</p:tagLst>
</file>

<file path=ppt/tags/tag33.xml><?xml version="1.0" encoding="utf-8"?>
<p:tagLst xmlns:a="http://schemas.openxmlformats.org/drawingml/2006/main" xmlns:r="http://schemas.openxmlformats.org/officeDocument/2006/relationships" xmlns:p="http://schemas.openxmlformats.org/presentationml/2006/main">
  <p:tag name="MILELISTITEM" val=""/>
</p:tagLst>
</file>

<file path=ppt/tags/tag34.xml><?xml version="1.0" encoding="utf-8"?>
<p:tagLst xmlns:a="http://schemas.openxmlformats.org/drawingml/2006/main" xmlns:r="http://schemas.openxmlformats.org/officeDocument/2006/relationships" xmlns:p="http://schemas.openxmlformats.org/presentationml/2006/main">
  <p:tag name="MILELISTITEM" val=""/>
</p:tagLst>
</file>

<file path=ppt/tags/tag35.xml><?xml version="1.0" encoding="utf-8"?>
<p:tagLst xmlns:a="http://schemas.openxmlformats.org/drawingml/2006/main" xmlns:r="http://schemas.openxmlformats.org/officeDocument/2006/relationships" xmlns:p="http://schemas.openxmlformats.org/presentationml/2006/main">
  <p:tag name="MILELISTITEM" val=""/>
</p:tagLst>
</file>

<file path=ppt/tags/tag36.xml><?xml version="1.0" encoding="utf-8"?>
<p:tagLst xmlns:a="http://schemas.openxmlformats.org/drawingml/2006/main" xmlns:r="http://schemas.openxmlformats.org/officeDocument/2006/relationships" xmlns:p="http://schemas.openxmlformats.org/presentationml/2006/main">
  <p:tag name="MILELISTITEM" val=""/>
</p:tagLst>
</file>

<file path=ppt/tags/tag37.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38.xml><?xml version="1.0" encoding="utf-8"?>
<p:tagLst xmlns:a="http://schemas.openxmlformats.org/drawingml/2006/main" xmlns:r="http://schemas.openxmlformats.org/officeDocument/2006/relationships" xmlns:p="http://schemas.openxmlformats.org/presentationml/2006/main">
  <p:tag name="MILELISTITEM" val=""/>
</p:tagLst>
</file>

<file path=ppt/tags/tag39.xml><?xml version="1.0" encoding="utf-8"?>
<p:tagLst xmlns:a="http://schemas.openxmlformats.org/drawingml/2006/main" xmlns:r="http://schemas.openxmlformats.org/officeDocument/2006/relationships" xmlns:p="http://schemas.openxmlformats.org/presentationml/2006/main">
  <p:tag name="MILELISTITEM" val=""/>
</p:tagLst>
</file>

<file path=ppt/tags/tag4.xml><?xml version="1.0" encoding="utf-8"?>
<p:tagLst xmlns:a="http://schemas.openxmlformats.org/drawingml/2006/main" xmlns:r="http://schemas.openxmlformats.org/officeDocument/2006/relationships" xmlns:p="http://schemas.openxmlformats.org/presentationml/2006/main">
  <p:tag name="MILELISTITEM" val=""/>
</p:tagLst>
</file>

<file path=ppt/tags/tag40.xml><?xml version="1.0" encoding="utf-8"?>
<p:tagLst xmlns:a="http://schemas.openxmlformats.org/drawingml/2006/main" xmlns:r="http://schemas.openxmlformats.org/officeDocument/2006/relationships" xmlns:p="http://schemas.openxmlformats.org/presentationml/2006/main">
  <p:tag name="MILELISTITEM" val=""/>
</p:tagLst>
</file>

<file path=ppt/tags/tag41.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42.xml><?xml version="1.0" encoding="utf-8"?>
<p:tagLst xmlns:a="http://schemas.openxmlformats.org/drawingml/2006/main" xmlns:r="http://schemas.openxmlformats.org/officeDocument/2006/relationships" xmlns:p="http://schemas.openxmlformats.org/presentationml/2006/main">
  <p:tag name="MILELISTITEM" val=""/>
</p:tagLst>
</file>

<file path=ppt/tags/tag43.xml><?xml version="1.0" encoding="utf-8"?>
<p:tagLst xmlns:a="http://schemas.openxmlformats.org/drawingml/2006/main" xmlns:r="http://schemas.openxmlformats.org/officeDocument/2006/relationships" xmlns:p="http://schemas.openxmlformats.org/presentationml/2006/main">
  <p:tag name="MILELISTITEM" val=""/>
</p:tagLst>
</file>

<file path=ppt/tags/tag44.xml><?xml version="1.0" encoding="utf-8"?>
<p:tagLst xmlns:a="http://schemas.openxmlformats.org/drawingml/2006/main" xmlns:r="http://schemas.openxmlformats.org/officeDocument/2006/relationships" xmlns:p="http://schemas.openxmlformats.org/presentationml/2006/main">
  <p:tag name="MILELISTITEM" val=""/>
</p:tagLst>
</file>

<file path=ppt/tags/tag45.xml><?xml version="1.0" encoding="utf-8"?>
<p:tagLst xmlns:a="http://schemas.openxmlformats.org/drawingml/2006/main" xmlns:r="http://schemas.openxmlformats.org/officeDocument/2006/relationships" xmlns:p="http://schemas.openxmlformats.org/presentationml/2006/main">
  <p:tag name="MILELISTITEM" val=""/>
</p:tagLst>
</file>

<file path=ppt/tags/tag46.xml><?xml version="1.0" encoding="utf-8"?>
<p:tagLst xmlns:a="http://schemas.openxmlformats.org/drawingml/2006/main" xmlns:r="http://schemas.openxmlformats.org/officeDocument/2006/relationships" xmlns:p="http://schemas.openxmlformats.org/presentationml/2006/main">
  <p:tag name="MILELISTITEM" val=""/>
</p:tagLst>
</file>

<file path=ppt/tags/tag47.xml><?xml version="1.0" encoding="utf-8"?>
<p:tagLst xmlns:a="http://schemas.openxmlformats.org/drawingml/2006/main" xmlns:r="http://schemas.openxmlformats.org/officeDocument/2006/relationships" xmlns:p="http://schemas.openxmlformats.org/presentationml/2006/main">
  <p:tag name="MILELISTITEM" val=""/>
</p:tagLst>
</file>

<file path=ppt/tags/tag48.xml><?xml version="1.0" encoding="utf-8"?>
<p:tagLst xmlns:a="http://schemas.openxmlformats.org/drawingml/2006/main" xmlns:r="http://schemas.openxmlformats.org/officeDocument/2006/relationships" xmlns:p="http://schemas.openxmlformats.org/presentationml/2006/main">
  <p:tag name="NO LOGOS" val="true"/>
</p:tagLst>
</file>

<file path=ppt/tags/tag49.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5.xml><?xml version="1.0" encoding="utf-8"?>
<p:tagLst xmlns:a="http://schemas.openxmlformats.org/drawingml/2006/main" xmlns:r="http://schemas.openxmlformats.org/officeDocument/2006/relationships" xmlns:p="http://schemas.openxmlformats.org/presentationml/2006/main">
  <p:tag name="MILELISTITEM" val=""/>
</p:tagLst>
</file>

<file path=ppt/tags/tag50.xml><?xml version="1.0" encoding="utf-8"?>
<p:tagLst xmlns:a="http://schemas.openxmlformats.org/drawingml/2006/main" xmlns:r="http://schemas.openxmlformats.org/officeDocument/2006/relationships" xmlns:p="http://schemas.openxmlformats.org/presentationml/2006/main">
  <p:tag name="MILELISTITEM" val=""/>
</p:tagLst>
</file>

<file path=ppt/tags/tag51.xml><?xml version="1.0" encoding="utf-8"?>
<p:tagLst xmlns:a="http://schemas.openxmlformats.org/drawingml/2006/main" xmlns:r="http://schemas.openxmlformats.org/officeDocument/2006/relationships" xmlns:p="http://schemas.openxmlformats.org/presentationml/2006/main">
  <p:tag name="MILELISTITEM" val=""/>
</p:tagLst>
</file>

<file path=ppt/tags/tag52.xml><?xml version="1.0" encoding="utf-8"?>
<p:tagLst xmlns:a="http://schemas.openxmlformats.org/drawingml/2006/main" xmlns:r="http://schemas.openxmlformats.org/officeDocument/2006/relationships" xmlns:p="http://schemas.openxmlformats.org/presentationml/2006/main">
  <p:tag name="MILELISTITEM" val=""/>
</p:tagLst>
</file>

<file path=ppt/tags/tag53.xml><?xml version="1.0" encoding="utf-8"?>
<p:tagLst xmlns:a="http://schemas.openxmlformats.org/drawingml/2006/main" xmlns:r="http://schemas.openxmlformats.org/officeDocument/2006/relationships" xmlns:p="http://schemas.openxmlformats.org/presentationml/2006/main">
  <p:tag name="MILELISTITEM" val=""/>
</p:tagLst>
</file>

<file path=ppt/tags/tag54.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55.xml><?xml version="1.0" encoding="utf-8"?>
<p:tagLst xmlns:a="http://schemas.openxmlformats.org/drawingml/2006/main" xmlns:r="http://schemas.openxmlformats.org/officeDocument/2006/relationships" xmlns:p="http://schemas.openxmlformats.org/presentationml/2006/main">
  <p:tag name="MILELISTITEM" val=""/>
</p:tagLst>
</file>

<file path=ppt/tags/tag56.xml><?xml version="1.0" encoding="utf-8"?>
<p:tagLst xmlns:a="http://schemas.openxmlformats.org/drawingml/2006/main" xmlns:r="http://schemas.openxmlformats.org/officeDocument/2006/relationships" xmlns:p="http://schemas.openxmlformats.org/presentationml/2006/main">
  <p:tag name="MILELISTITEM" val=""/>
</p:tagLst>
</file>

<file path=ppt/tags/tag57.xml><?xml version="1.0" encoding="utf-8"?>
<p:tagLst xmlns:a="http://schemas.openxmlformats.org/drawingml/2006/main" xmlns:r="http://schemas.openxmlformats.org/officeDocument/2006/relationships" xmlns:p="http://schemas.openxmlformats.org/presentationml/2006/main">
  <p:tag name="MILELISTITEM" val=""/>
</p:tagLst>
</file>

<file path=ppt/tags/tag58.xml><?xml version="1.0" encoding="utf-8"?>
<p:tagLst xmlns:a="http://schemas.openxmlformats.org/drawingml/2006/main" xmlns:r="http://schemas.openxmlformats.org/officeDocument/2006/relationships" xmlns:p="http://schemas.openxmlformats.org/presentationml/2006/main">
  <p:tag name="MILELISTITEM" val=""/>
</p:tagLst>
</file>

<file path=ppt/tags/tag59.xml><?xml version="1.0" encoding="utf-8"?>
<p:tagLst xmlns:a="http://schemas.openxmlformats.org/drawingml/2006/main" xmlns:r="http://schemas.openxmlformats.org/officeDocument/2006/relationships" xmlns:p="http://schemas.openxmlformats.org/presentationml/2006/main">
  <p:tag name="MILELISTITEM" val=""/>
</p:tagLst>
</file>

<file path=ppt/tags/tag6.xml><?xml version="1.0" encoding="utf-8"?>
<p:tagLst xmlns:a="http://schemas.openxmlformats.org/drawingml/2006/main" xmlns:r="http://schemas.openxmlformats.org/officeDocument/2006/relationships" xmlns:p="http://schemas.openxmlformats.org/presentationml/2006/main">
  <p:tag name="MILELISTITEM" val=""/>
</p:tagLst>
</file>

<file path=ppt/tags/tag60.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61.xml><?xml version="1.0" encoding="utf-8"?>
<p:tagLst xmlns:a="http://schemas.openxmlformats.org/drawingml/2006/main" xmlns:r="http://schemas.openxmlformats.org/officeDocument/2006/relationships" xmlns:p="http://schemas.openxmlformats.org/presentationml/2006/main">
  <p:tag name="MILELISTITEM" val=""/>
</p:tagLst>
</file>

<file path=ppt/tags/tag62.xml><?xml version="1.0" encoding="utf-8"?>
<p:tagLst xmlns:a="http://schemas.openxmlformats.org/drawingml/2006/main" xmlns:r="http://schemas.openxmlformats.org/officeDocument/2006/relationships" xmlns:p="http://schemas.openxmlformats.org/presentationml/2006/main">
  <p:tag name="MILELISTITEM" val=""/>
</p:tagLst>
</file>

<file path=ppt/tags/tag63.xml><?xml version="1.0" encoding="utf-8"?>
<p:tagLst xmlns:a="http://schemas.openxmlformats.org/drawingml/2006/main" xmlns:r="http://schemas.openxmlformats.org/officeDocument/2006/relationships" xmlns:p="http://schemas.openxmlformats.org/presentationml/2006/main">
  <p:tag name="MILELISTITEM" val=""/>
</p:tagLst>
</file>

<file path=ppt/tags/tag64.xml><?xml version="1.0" encoding="utf-8"?>
<p:tagLst xmlns:a="http://schemas.openxmlformats.org/drawingml/2006/main" xmlns:r="http://schemas.openxmlformats.org/officeDocument/2006/relationships" xmlns:p="http://schemas.openxmlformats.org/presentationml/2006/main">
  <p:tag name="MILELISTITEM" val=""/>
</p:tagLst>
</file>

<file path=ppt/tags/tag65.xml><?xml version="1.0" encoding="utf-8"?>
<p:tagLst xmlns:a="http://schemas.openxmlformats.org/drawingml/2006/main" xmlns:r="http://schemas.openxmlformats.org/officeDocument/2006/relationships" xmlns:p="http://schemas.openxmlformats.org/presentationml/2006/main">
  <p:tag name="MILELISTITEM" val=""/>
</p:tagLst>
</file>

<file path=ppt/tags/tag66.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67.xml><?xml version="1.0" encoding="utf-8"?>
<p:tagLst xmlns:a="http://schemas.openxmlformats.org/drawingml/2006/main" xmlns:r="http://schemas.openxmlformats.org/officeDocument/2006/relationships" xmlns:p="http://schemas.openxmlformats.org/presentationml/2006/main">
  <p:tag name="MILELISTITEM" val=""/>
</p:tagLst>
</file>

<file path=ppt/tags/tag68.xml><?xml version="1.0" encoding="utf-8"?>
<p:tagLst xmlns:a="http://schemas.openxmlformats.org/drawingml/2006/main" xmlns:r="http://schemas.openxmlformats.org/officeDocument/2006/relationships" xmlns:p="http://schemas.openxmlformats.org/presentationml/2006/main">
  <p:tag name="MILELISTITEM" val=""/>
</p:tagLst>
</file>

<file path=ppt/tags/tag69.xml><?xml version="1.0" encoding="utf-8"?>
<p:tagLst xmlns:a="http://schemas.openxmlformats.org/drawingml/2006/main" xmlns:r="http://schemas.openxmlformats.org/officeDocument/2006/relationships" xmlns:p="http://schemas.openxmlformats.org/presentationml/2006/main">
  <p:tag name="MILELISTITEM" val=""/>
</p:tagLst>
</file>

<file path=ppt/tags/tag7.xml><?xml version="1.0" encoding="utf-8"?>
<p:tagLst xmlns:a="http://schemas.openxmlformats.org/drawingml/2006/main" xmlns:r="http://schemas.openxmlformats.org/officeDocument/2006/relationships" xmlns:p="http://schemas.openxmlformats.org/presentationml/2006/main">
  <p:tag name="MILELISTITEM" val=""/>
</p:tagLst>
</file>

<file path=ppt/tags/tag70.xml><?xml version="1.0" encoding="utf-8"?>
<p:tagLst xmlns:a="http://schemas.openxmlformats.org/drawingml/2006/main" xmlns:r="http://schemas.openxmlformats.org/officeDocument/2006/relationships" xmlns:p="http://schemas.openxmlformats.org/presentationml/2006/main">
  <p:tag name="MILELISTITEM" val=""/>
</p:tagLst>
</file>

<file path=ppt/tags/tag71.xml><?xml version="1.0" encoding="utf-8"?>
<p:tagLst xmlns:a="http://schemas.openxmlformats.org/drawingml/2006/main" xmlns:r="http://schemas.openxmlformats.org/officeDocument/2006/relationships" xmlns:p="http://schemas.openxmlformats.org/presentationml/2006/main">
  <p:tag name="COLORSCHEMEINDEX" val="4"/>
</p:tagLst>
</file>

<file path=ppt/tags/tag72.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73.xml><?xml version="1.0" encoding="utf-8"?>
<p:tagLst xmlns:a="http://schemas.openxmlformats.org/drawingml/2006/main" xmlns:r="http://schemas.openxmlformats.org/officeDocument/2006/relationships" xmlns:p="http://schemas.openxmlformats.org/presentationml/2006/main">
  <p:tag name="MILELISTITEM" val=""/>
</p:tagLst>
</file>

<file path=ppt/tags/tag74.xml><?xml version="1.0" encoding="utf-8"?>
<p:tagLst xmlns:a="http://schemas.openxmlformats.org/drawingml/2006/main" xmlns:r="http://schemas.openxmlformats.org/officeDocument/2006/relationships" xmlns:p="http://schemas.openxmlformats.org/presentationml/2006/main">
  <p:tag name="MILELISTITEM" val=""/>
</p:tagLst>
</file>

<file path=ppt/tags/tag75.xml><?xml version="1.0" encoding="utf-8"?>
<p:tagLst xmlns:a="http://schemas.openxmlformats.org/drawingml/2006/main" xmlns:r="http://schemas.openxmlformats.org/officeDocument/2006/relationships" xmlns:p="http://schemas.openxmlformats.org/presentationml/2006/main">
  <p:tag name="MILELISTITEM" val=""/>
</p:tagLst>
</file>

<file path=ppt/tags/tag76.xml><?xml version="1.0" encoding="utf-8"?>
<p:tagLst xmlns:a="http://schemas.openxmlformats.org/drawingml/2006/main" xmlns:r="http://schemas.openxmlformats.org/officeDocument/2006/relationships" xmlns:p="http://schemas.openxmlformats.org/presentationml/2006/main">
  <p:tag name="MILELISTITEM" val=""/>
</p:tagLst>
</file>

<file path=ppt/tags/tag77.xml><?xml version="1.0" encoding="utf-8"?>
<p:tagLst xmlns:a="http://schemas.openxmlformats.org/drawingml/2006/main" xmlns:r="http://schemas.openxmlformats.org/officeDocument/2006/relationships" xmlns:p="http://schemas.openxmlformats.org/presentationml/2006/main">
  <p:tag name="MILELISTITEM" val=""/>
</p:tagLst>
</file>

<file path=ppt/tags/tag78.xml><?xml version="1.0" encoding="utf-8"?>
<p:tagLst xmlns:a="http://schemas.openxmlformats.org/drawingml/2006/main" xmlns:r="http://schemas.openxmlformats.org/officeDocument/2006/relationships" xmlns:p="http://schemas.openxmlformats.org/presentationml/2006/main">
  <p:tag name="MILELISTITEM" val=""/>
</p:tagLst>
</file>

<file path=ppt/tags/tag79.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8.xml><?xml version="1.0" encoding="utf-8"?>
<p:tagLst xmlns:a="http://schemas.openxmlformats.org/drawingml/2006/main" xmlns:r="http://schemas.openxmlformats.org/officeDocument/2006/relationships" xmlns:p="http://schemas.openxmlformats.org/presentationml/2006/main">
  <p:tag name="MILELISTITEM" val=""/>
</p:tagLst>
</file>

<file path=ppt/tags/tag80.xml><?xml version="1.0" encoding="utf-8"?>
<p:tagLst xmlns:a="http://schemas.openxmlformats.org/drawingml/2006/main" xmlns:r="http://schemas.openxmlformats.org/officeDocument/2006/relationships" xmlns:p="http://schemas.openxmlformats.org/presentationml/2006/main">
  <p:tag name="MILELISTITEM" val=""/>
</p:tagLst>
</file>

<file path=ppt/tags/tag81.xml><?xml version="1.0" encoding="utf-8"?>
<p:tagLst xmlns:a="http://schemas.openxmlformats.org/drawingml/2006/main" xmlns:r="http://schemas.openxmlformats.org/officeDocument/2006/relationships" xmlns:p="http://schemas.openxmlformats.org/presentationml/2006/main">
  <p:tag name="MILELISTITEM" val=""/>
</p:tagLst>
</file>

<file path=ppt/tags/tag82.xml><?xml version="1.0" encoding="utf-8"?>
<p:tagLst xmlns:a="http://schemas.openxmlformats.org/drawingml/2006/main" xmlns:r="http://schemas.openxmlformats.org/officeDocument/2006/relationships" xmlns:p="http://schemas.openxmlformats.org/presentationml/2006/main">
  <p:tag name="MILELISTITEM" val=""/>
</p:tagLst>
</file>

<file path=ppt/tags/tag83.xml><?xml version="1.0" encoding="utf-8"?>
<p:tagLst xmlns:a="http://schemas.openxmlformats.org/drawingml/2006/main" xmlns:r="http://schemas.openxmlformats.org/officeDocument/2006/relationships" xmlns:p="http://schemas.openxmlformats.org/presentationml/2006/main">
  <p:tag name="COLORSCHEMEINDEX" val="4"/>
</p:tagLst>
</file>

<file path=ppt/tags/tag84.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2"/>
</p:tagLst>
</file>

<file path=ppt/tags/tag85.xml><?xml version="1.0" encoding="utf-8"?>
<p:tagLst xmlns:a="http://schemas.openxmlformats.org/drawingml/2006/main" xmlns:r="http://schemas.openxmlformats.org/officeDocument/2006/relationships" xmlns:p="http://schemas.openxmlformats.org/presentationml/2006/main">
  <p:tag name="MILELISTITEM" val=""/>
</p:tagLst>
</file>

<file path=ppt/tags/tag86.xml><?xml version="1.0" encoding="utf-8"?>
<p:tagLst xmlns:a="http://schemas.openxmlformats.org/drawingml/2006/main" xmlns:r="http://schemas.openxmlformats.org/officeDocument/2006/relationships" xmlns:p="http://schemas.openxmlformats.org/presentationml/2006/main">
  <p:tag name="MILELISTITEM" val=""/>
</p:tagLst>
</file>

<file path=ppt/tags/tag87.xml><?xml version="1.0" encoding="utf-8"?>
<p:tagLst xmlns:a="http://schemas.openxmlformats.org/drawingml/2006/main" xmlns:r="http://schemas.openxmlformats.org/officeDocument/2006/relationships" xmlns:p="http://schemas.openxmlformats.org/presentationml/2006/main">
  <p:tag name="MILELISTITEM" val=""/>
</p:tagLst>
</file>

<file path=ppt/tags/tag88.xml><?xml version="1.0" encoding="utf-8"?>
<p:tagLst xmlns:a="http://schemas.openxmlformats.org/drawingml/2006/main" xmlns:r="http://schemas.openxmlformats.org/officeDocument/2006/relationships" xmlns:p="http://schemas.openxmlformats.org/presentationml/2006/main">
  <p:tag name="MILELISTITEM" val=""/>
</p:tagLst>
</file>

<file path=ppt/tags/tag89.xml><?xml version="1.0" encoding="utf-8"?>
<p:tagLst xmlns:a="http://schemas.openxmlformats.org/drawingml/2006/main" xmlns:r="http://schemas.openxmlformats.org/officeDocument/2006/relationships" xmlns:p="http://schemas.openxmlformats.org/presentationml/2006/main">
  <p:tag name="MILELISTITEM" val=""/>
</p:tagLst>
</file>

<file path=ppt/tags/tag9.xml><?xml version="1.0" encoding="utf-8"?>
<p:tagLst xmlns:a="http://schemas.openxmlformats.org/drawingml/2006/main" xmlns:r="http://schemas.openxmlformats.org/officeDocument/2006/relationships" xmlns:p="http://schemas.openxmlformats.org/presentationml/2006/main">
  <p:tag name="MILELISTITEM" val=""/>
</p:tagLst>
</file>

<file path=ppt/tags/tag90.xml><?xml version="1.0" encoding="utf-8"?>
<p:tagLst xmlns:a="http://schemas.openxmlformats.org/drawingml/2006/main" xmlns:r="http://schemas.openxmlformats.org/officeDocument/2006/relationships" xmlns:p="http://schemas.openxmlformats.org/presentationml/2006/main">
  <p:tag name="MILELISTITEM" val=""/>
</p:tagLst>
</file>

<file path=ppt/tags/tag91.xml><?xml version="1.0" encoding="utf-8"?>
<p:tagLst xmlns:a="http://schemas.openxmlformats.org/drawingml/2006/main" xmlns:r="http://schemas.openxmlformats.org/officeDocument/2006/relationships" xmlns:p="http://schemas.openxmlformats.org/presentationml/2006/main">
  <p:tag name="MILELISTITEM" val=""/>
</p:tagLst>
</file>

<file path=ppt/tags/tag92.xml><?xml version="1.0" encoding="utf-8"?>
<p:tagLst xmlns:a="http://schemas.openxmlformats.org/drawingml/2006/main" xmlns:r="http://schemas.openxmlformats.org/officeDocument/2006/relationships" xmlns:p="http://schemas.openxmlformats.org/presentationml/2006/main">
  <p:tag name="MILELISTITEM" val="Level_2_Hilite"/>
</p:tagLst>
</file>

<file path=ppt/tags/tag93.xml><?xml version="1.0" encoding="utf-8"?>
<p:tagLst xmlns:a="http://schemas.openxmlformats.org/drawingml/2006/main" xmlns:r="http://schemas.openxmlformats.org/officeDocument/2006/relationships" xmlns:p="http://schemas.openxmlformats.org/presentationml/2006/main">
  <p:tag name="MILELISTITEM" val=""/>
</p:tagLst>
</file>

<file path=ppt/tags/tag94.xml><?xml version="1.0" encoding="utf-8"?>
<p:tagLst xmlns:a="http://schemas.openxmlformats.org/drawingml/2006/main" xmlns:r="http://schemas.openxmlformats.org/officeDocument/2006/relationships" xmlns:p="http://schemas.openxmlformats.org/presentationml/2006/main">
  <p:tag name="MILELISTITEM" val=""/>
</p:tagLst>
</file>

<file path=ppt/tags/tag95.xml><?xml version="1.0" encoding="utf-8"?>
<p:tagLst xmlns:a="http://schemas.openxmlformats.org/drawingml/2006/main" xmlns:r="http://schemas.openxmlformats.org/officeDocument/2006/relationships" xmlns:p="http://schemas.openxmlformats.org/presentationml/2006/main">
  <p:tag name="COLORSCHEMEINDEX" val="4"/>
</p:tagLst>
</file>

<file path=ppt/tags/tag96.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97.xml><?xml version="1.0" encoding="utf-8"?>
<p:tagLst xmlns:a="http://schemas.openxmlformats.org/drawingml/2006/main" xmlns:r="http://schemas.openxmlformats.org/officeDocument/2006/relationships" xmlns:p="http://schemas.openxmlformats.org/presentationml/2006/main">
  <p:tag name="MILELISTITEM" val=""/>
</p:tagLst>
</file>

<file path=ppt/tags/tag98.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99.xml><?xml version="1.0" encoding="utf-8"?>
<p:tagLst xmlns:a="http://schemas.openxmlformats.org/drawingml/2006/main" xmlns:r="http://schemas.openxmlformats.org/officeDocument/2006/relationships" xmlns:p="http://schemas.openxmlformats.org/presentationml/2006/main">
  <p:tag name="MILELISTITEM" val=""/>
</p:tagLst>
</file>

<file path=ppt/theme/theme1.xml><?xml version="1.0" encoding="utf-8"?>
<a:theme xmlns:a="http://schemas.openxmlformats.org/drawingml/2006/main" name="ttoTheme">
  <a:themeElements>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sz="2800" b="1" i="0" u="none" strike="noStrike" cap="none" normalizeH="0" baseline="0" dirty="0" smtClean="0">
            <a:ln>
              <a:noFill/>
            </a:ln>
            <a:solidFill>
              <a:schemeClr val="dk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defRPr>
        </a:defPPr>
      </a:lstStyle>
    </a:lnDef>
    <a:txDef>
      <a:spPr>
        <a:noFill/>
      </a:spPr>
      <a:bodyPr wrap="square" rtlCol="0" anchor="ctr" anchorCtr="0">
        <a:spAutoFit/>
      </a:bodyPr>
      <a:lstStyle>
        <a:defPPr>
          <a:defRPr dirty="0" smtClean="0">
            <a:solidFill>
              <a:schemeClr val="dk1"/>
            </a:solidFill>
            <a:effectLst/>
          </a:defRPr>
        </a:defPPr>
      </a:lstStyle>
    </a:txDef>
  </a:objectDefaults>
  <a:extraClrSchemeLst>
    <a:extraClrScheme>
      <a:clrScheme name="tto 1">
        <a:dk1>
          <a:srgbClr val="000000"/>
        </a:dk1>
        <a:lt1>
          <a:srgbClr val="FEFFFF"/>
        </a:lt1>
        <a:dk2>
          <a:srgbClr val="000000"/>
        </a:dk2>
        <a:lt2>
          <a:srgbClr val="FEFFFF"/>
        </a:lt2>
        <a:accent1>
          <a:srgbClr val="F6F6F6"/>
        </a:accent1>
        <a:accent2>
          <a:srgbClr val="AFAFAF"/>
        </a:accent2>
        <a:accent3>
          <a:srgbClr val="DEDEDE"/>
        </a:accent3>
        <a:accent4>
          <a:srgbClr val="C3C3C3"/>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2181B7"/>
        </a:dk1>
        <a:lt1>
          <a:srgbClr val="FFFFFF"/>
        </a:lt1>
        <a:dk2>
          <a:srgbClr val="2181B7"/>
        </a:dk2>
        <a:lt2>
          <a:srgbClr val="FFFF99"/>
        </a:lt2>
        <a:accent1>
          <a:srgbClr val="003399"/>
        </a:accent1>
        <a:accent2>
          <a:srgbClr val="01B0FF"/>
        </a:accent2>
        <a:accent3>
          <a:srgbClr val="6666FF"/>
        </a:accent3>
        <a:accent4>
          <a:srgbClr val="1C6D9A"/>
        </a:accent4>
        <a:accent5>
          <a:srgbClr val="474B72"/>
        </a:accent5>
        <a:accent6>
          <a:srgbClr val="7030A0"/>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42AA4"/>
        </a:dk1>
        <a:lt1>
          <a:srgbClr val="FFFFFF"/>
        </a:lt1>
        <a:dk2>
          <a:srgbClr val="042AA4"/>
        </a:dk2>
        <a:lt2>
          <a:srgbClr val="FE9B03"/>
        </a:lt2>
        <a:accent1>
          <a:srgbClr val="000F40"/>
        </a:accent1>
        <a:accent2>
          <a:srgbClr val="603900"/>
        </a:accent2>
        <a:accent3>
          <a:srgbClr val="005C00"/>
        </a:accent3>
        <a:accent4>
          <a:srgbClr val="0249FC"/>
        </a:accent4>
        <a:accent5>
          <a:srgbClr val="7030A0"/>
        </a:accent5>
        <a:accent6>
          <a:srgbClr val="0000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FFFFFF"/>
        </a:lt2>
        <a:accent1>
          <a:srgbClr val="C0F6F5"/>
        </a:accent1>
        <a:accent2>
          <a:srgbClr val="FAFEDA"/>
        </a:accent2>
        <a:accent3>
          <a:srgbClr val="FFCCFF"/>
        </a:accent3>
        <a:accent4>
          <a:srgbClr val="B4FCB2"/>
        </a:accent4>
        <a:accent5>
          <a:srgbClr val="FFFF99"/>
        </a:accent5>
        <a:accent6>
          <a:srgbClr val="5DD3FF"/>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tto 6">
        <a:dk1>
          <a:srgbClr val="000000"/>
        </a:dk1>
        <a:lt1>
          <a:srgbClr val="FFFFFF"/>
        </a:lt1>
        <a:dk2>
          <a:srgbClr val="FF0000"/>
        </a:dk2>
        <a:lt2>
          <a:srgbClr val="FFFFFF"/>
        </a:lt2>
        <a:accent1>
          <a:srgbClr val="FFFF66"/>
        </a:accent1>
        <a:accent2>
          <a:srgbClr val="99FF66"/>
        </a:accent2>
        <a:accent3>
          <a:srgbClr val="99FFCC"/>
        </a:accent3>
        <a:accent4>
          <a:srgbClr val="FF99FF"/>
        </a:accent4>
        <a:accent5>
          <a:srgbClr val="93E2FF"/>
        </a:accent5>
        <a:accent6>
          <a:srgbClr val="FFE599"/>
        </a:accent6>
        <a:hlink>
          <a:srgbClr val="99FFCC"/>
        </a:hlink>
        <a:folHlink>
          <a:srgbClr val="FF99FF"/>
        </a:folHlink>
      </a:clrScheme>
      <a:clrMap bg1="lt1" tx1="dk1" bg2="lt2" tx2="dk2" accent1="accent1" accent2="accent2" accent3="accent3" accent4="accent4" accent5="accent5" accent6="accent6" hlink="hlink" folHlink="folHlink"/>
    </a:extraClrScheme>
    <a:extraClrScheme>
      <a:clrScheme name="tto 7">
        <a:dk1>
          <a:srgbClr val="FEFFFF"/>
        </a:dk1>
        <a:lt1>
          <a:srgbClr val="000000"/>
        </a:lt1>
        <a:dk2>
          <a:srgbClr val="FEFFFF"/>
        </a:dk2>
        <a:lt2>
          <a:srgbClr val="000000"/>
        </a:lt2>
        <a:accent1>
          <a:srgbClr val="F6F6F6"/>
        </a:accent1>
        <a:accent2>
          <a:srgbClr val="AFAFAF"/>
        </a:accent2>
        <a:accent3>
          <a:srgbClr val="DEDEDE"/>
        </a:accent3>
        <a:accent4>
          <a:srgbClr val="C3C3C3"/>
        </a:accent4>
        <a:accent5>
          <a:srgbClr val="FAFAFA"/>
        </a:accent5>
        <a:accent6>
          <a:srgbClr val="000000"/>
        </a:accent6>
        <a:hlink>
          <a:srgbClr val="DEDEDE"/>
        </a:hlink>
        <a:folHlink>
          <a:srgbClr val="C3C3C3"/>
        </a:folHlink>
      </a:clrScheme>
      <a:clrMap bg1="dk2" tx1="lt1" bg2="dk1" tx2="lt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1.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to">
  <a:themeElements>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tto 1">
        <a:dk1>
          <a:srgbClr val="000000"/>
        </a:dk1>
        <a:lt1>
          <a:srgbClr val="FEFFFF"/>
        </a:lt1>
        <a:dk2>
          <a:srgbClr val="000000"/>
        </a:dk2>
        <a:lt2>
          <a:srgbClr val="5B5B5B"/>
        </a:lt2>
        <a:accent1>
          <a:srgbClr val="F6F6F6"/>
        </a:accent1>
        <a:accent2>
          <a:srgbClr val="AFAFAF"/>
        </a:accent2>
        <a:accent3>
          <a:srgbClr val="FEFFFF"/>
        </a:accent3>
        <a:accent4>
          <a:srgbClr val="000000"/>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001932"/>
        </a:dk1>
        <a:lt1>
          <a:srgbClr val="FFFFFF"/>
        </a:lt1>
        <a:dk2>
          <a:srgbClr val="2181B7"/>
        </a:dk2>
        <a:lt2>
          <a:srgbClr val="FFFF99"/>
        </a:lt2>
        <a:accent1>
          <a:srgbClr val="003399"/>
        </a:accent1>
        <a:accent2>
          <a:srgbClr val="01B0FF"/>
        </a:accent2>
        <a:accent3>
          <a:srgbClr val="ABC1D8"/>
        </a:accent3>
        <a:accent4>
          <a:srgbClr val="DADADA"/>
        </a:accent4>
        <a:accent5>
          <a:srgbClr val="AAADCA"/>
        </a:accent5>
        <a:accent6>
          <a:srgbClr val="019FE7"/>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00000"/>
        </a:dk1>
        <a:lt1>
          <a:srgbClr val="FFFFFF"/>
        </a:lt1>
        <a:dk2>
          <a:srgbClr val="042AA4"/>
        </a:dk2>
        <a:lt2>
          <a:srgbClr val="FE9B03"/>
        </a:lt2>
        <a:accent1>
          <a:srgbClr val="000F40"/>
        </a:accent1>
        <a:accent2>
          <a:srgbClr val="603900"/>
        </a:accent2>
        <a:accent3>
          <a:srgbClr val="AAACCF"/>
        </a:accent3>
        <a:accent4>
          <a:srgbClr val="DADADA"/>
        </a:accent4>
        <a:accent5>
          <a:srgbClr val="AAAAAF"/>
        </a:accent5>
        <a:accent6>
          <a:srgbClr val="5633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969696"/>
        </a:lt2>
        <a:accent1>
          <a:srgbClr val="C0F6F5"/>
        </a:accent1>
        <a:accent2>
          <a:srgbClr val="FAFEDA"/>
        </a:accent2>
        <a:accent3>
          <a:srgbClr val="FFFFFF"/>
        </a:accent3>
        <a:accent4>
          <a:srgbClr val="000000"/>
        </a:accent4>
        <a:accent5>
          <a:srgbClr val="DCFAF9"/>
        </a:accent5>
        <a:accent6>
          <a:srgbClr val="E3E6C5"/>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tto">
  <a:themeElements>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tto 1">
        <a:dk1>
          <a:srgbClr val="000000"/>
        </a:dk1>
        <a:lt1>
          <a:srgbClr val="FEFFFF"/>
        </a:lt1>
        <a:dk2>
          <a:srgbClr val="000000"/>
        </a:dk2>
        <a:lt2>
          <a:srgbClr val="5B5B5B"/>
        </a:lt2>
        <a:accent1>
          <a:srgbClr val="F6F6F6"/>
        </a:accent1>
        <a:accent2>
          <a:srgbClr val="AFAFAF"/>
        </a:accent2>
        <a:accent3>
          <a:srgbClr val="FEFFFF"/>
        </a:accent3>
        <a:accent4>
          <a:srgbClr val="000000"/>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001932"/>
        </a:dk1>
        <a:lt1>
          <a:srgbClr val="FFFFFF"/>
        </a:lt1>
        <a:dk2>
          <a:srgbClr val="2181B7"/>
        </a:dk2>
        <a:lt2>
          <a:srgbClr val="FFFF99"/>
        </a:lt2>
        <a:accent1>
          <a:srgbClr val="003399"/>
        </a:accent1>
        <a:accent2>
          <a:srgbClr val="01B0FF"/>
        </a:accent2>
        <a:accent3>
          <a:srgbClr val="ABC1D8"/>
        </a:accent3>
        <a:accent4>
          <a:srgbClr val="DADADA"/>
        </a:accent4>
        <a:accent5>
          <a:srgbClr val="AAADCA"/>
        </a:accent5>
        <a:accent6>
          <a:srgbClr val="019FE7"/>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00000"/>
        </a:dk1>
        <a:lt1>
          <a:srgbClr val="FFFFFF"/>
        </a:lt1>
        <a:dk2>
          <a:srgbClr val="042AA4"/>
        </a:dk2>
        <a:lt2>
          <a:srgbClr val="FE9B03"/>
        </a:lt2>
        <a:accent1>
          <a:srgbClr val="000F40"/>
        </a:accent1>
        <a:accent2>
          <a:srgbClr val="603900"/>
        </a:accent2>
        <a:accent3>
          <a:srgbClr val="AAACCF"/>
        </a:accent3>
        <a:accent4>
          <a:srgbClr val="DADADA"/>
        </a:accent4>
        <a:accent5>
          <a:srgbClr val="AAAAAF"/>
        </a:accent5>
        <a:accent6>
          <a:srgbClr val="5633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969696"/>
        </a:lt2>
        <a:accent1>
          <a:srgbClr val="C0F6F5"/>
        </a:accent1>
        <a:accent2>
          <a:srgbClr val="FAFEDA"/>
        </a:accent2>
        <a:accent3>
          <a:srgbClr val="FFFFFF"/>
        </a:accent3>
        <a:accent4>
          <a:srgbClr val="000000"/>
        </a:accent4>
        <a:accent5>
          <a:srgbClr val="DCFAF9"/>
        </a:accent5>
        <a:accent6>
          <a:srgbClr val="E3E6C5"/>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2_tto">
  <a:themeElements>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tto 1">
        <a:dk1>
          <a:srgbClr val="000000"/>
        </a:dk1>
        <a:lt1>
          <a:srgbClr val="FEFFFF"/>
        </a:lt1>
        <a:dk2>
          <a:srgbClr val="000000"/>
        </a:dk2>
        <a:lt2>
          <a:srgbClr val="5B5B5B"/>
        </a:lt2>
        <a:accent1>
          <a:srgbClr val="F6F6F6"/>
        </a:accent1>
        <a:accent2>
          <a:srgbClr val="AFAFAF"/>
        </a:accent2>
        <a:accent3>
          <a:srgbClr val="FEFFFF"/>
        </a:accent3>
        <a:accent4>
          <a:srgbClr val="000000"/>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001932"/>
        </a:dk1>
        <a:lt1>
          <a:srgbClr val="FFFFFF"/>
        </a:lt1>
        <a:dk2>
          <a:srgbClr val="2181B7"/>
        </a:dk2>
        <a:lt2>
          <a:srgbClr val="FFFF99"/>
        </a:lt2>
        <a:accent1>
          <a:srgbClr val="003399"/>
        </a:accent1>
        <a:accent2>
          <a:srgbClr val="01B0FF"/>
        </a:accent2>
        <a:accent3>
          <a:srgbClr val="ABC1D8"/>
        </a:accent3>
        <a:accent4>
          <a:srgbClr val="DADADA"/>
        </a:accent4>
        <a:accent5>
          <a:srgbClr val="AAADCA"/>
        </a:accent5>
        <a:accent6>
          <a:srgbClr val="019FE7"/>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00000"/>
        </a:dk1>
        <a:lt1>
          <a:srgbClr val="FFFFFF"/>
        </a:lt1>
        <a:dk2>
          <a:srgbClr val="042AA4"/>
        </a:dk2>
        <a:lt2>
          <a:srgbClr val="FE9B03"/>
        </a:lt2>
        <a:accent1>
          <a:srgbClr val="000F40"/>
        </a:accent1>
        <a:accent2>
          <a:srgbClr val="603900"/>
        </a:accent2>
        <a:accent3>
          <a:srgbClr val="AAACCF"/>
        </a:accent3>
        <a:accent4>
          <a:srgbClr val="DADADA"/>
        </a:accent4>
        <a:accent5>
          <a:srgbClr val="AAAAAF"/>
        </a:accent5>
        <a:accent6>
          <a:srgbClr val="5633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969696"/>
        </a:lt2>
        <a:accent1>
          <a:srgbClr val="C0F6F5"/>
        </a:accent1>
        <a:accent2>
          <a:srgbClr val="FAFEDA"/>
        </a:accent2>
        <a:accent3>
          <a:srgbClr val="FFFFFF"/>
        </a:accent3>
        <a:accent4>
          <a:srgbClr val="000000"/>
        </a:accent4>
        <a:accent5>
          <a:srgbClr val="DCFAF9"/>
        </a:accent5>
        <a:accent6>
          <a:srgbClr val="E3E6C5"/>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1_ttoTheme">
  <a:themeElements>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sz="2800" b="1" i="0" u="none" strike="noStrike" cap="none" normalizeH="0" baseline="0" dirty="0" smtClean="0">
            <a:ln>
              <a:noFill/>
            </a:ln>
            <a:solidFill>
              <a:schemeClr val="dk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defRPr>
        </a:defPPr>
      </a:lstStyle>
    </a:lnDef>
    <a:txDef>
      <a:spPr>
        <a:noFill/>
      </a:spPr>
      <a:bodyPr wrap="square" rtlCol="0" anchor="ctr" anchorCtr="0">
        <a:spAutoFit/>
      </a:bodyPr>
      <a:lstStyle>
        <a:defPPr>
          <a:defRPr dirty="0" smtClean="0">
            <a:solidFill>
              <a:schemeClr val="dk1"/>
            </a:solidFill>
            <a:effectLst/>
          </a:defRPr>
        </a:defPPr>
      </a:lstStyle>
    </a:txDef>
  </a:objectDefaults>
  <a:extraClrSchemeLst>
    <a:extraClrScheme>
      <a:clrScheme name="tto 1">
        <a:dk1>
          <a:srgbClr val="000000"/>
        </a:dk1>
        <a:lt1>
          <a:srgbClr val="FEFFFF"/>
        </a:lt1>
        <a:dk2>
          <a:srgbClr val="000000"/>
        </a:dk2>
        <a:lt2>
          <a:srgbClr val="FEFFFF"/>
        </a:lt2>
        <a:accent1>
          <a:srgbClr val="F6F6F6"/>
        </a:accent1>
        <a:accent2>
          <a:srgbClr val="AFAFAF"/>
        </a:accent2>
        <a:accent3>
          <a:srgbClr val="DEDEDE"/>
        </a:accent3>
        <a:accent4>
          <a:srgbClr val="C3C3C3"/>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2181B7"/>
        </a:dk1>
        <a:lt1>
          <a:srgbClr val="FFFFFF"/>
        </a:lt1>
        <a:dk2>
          <a:srgbClr val="2181B7"/>
        </a:dk2>
        <a:lt2>
          <a:srgbClr val="FFFF99"/>
        </a:lt2>
        <a:accent1>
          <a:srgbClr val="003399"/>
        </a:accent1>
        <a:accent2>
          <a:srgbClr val="01B0FF"/>
        </a:accent2>
        <a:accent3>
          <a:srgbClr val="6666FF"/>
        </a:accent3>
        <a:accent4>
          <a:srgbClr val="1C6D9A"/>
        </a:accent4>
        <a:accent5>
          <a:srgbClr val="474B72"/>
        </a:accent5>
        <a:accent6>
          <a:srgbClr val="7030A0"/>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42AA4"/>
        </a:dk1>
        <a:lt1>
          <a:srgbClr val="FFFFFF"/>
        </a:lt1>
        <a:dk2>
          <a:srgbClr val="042AA4"/>
        </a:dk2>
        <a:lt2>
          <a:srgbClr val="FE9B03"/>
        </a:lt2>
        <a:accent1>
          <a:srgbClr val="000F40"/>
        </a:accent1>
        <a:accent2>
          <a:srgbClr val="603900"/>
        </a:accent2>
        <a:accent3>
          <a:srgbClr val="005C00"/>
        </a:accent3>
        <a:accent4>
          <a:srgbClr val="0249FC"/>
        </a:accent4>
        <a:accent5>
          <a:srgbClr val="7030A0"/>
        </a:accent5>
        <a:accent6>
          <a:srgbClr val="0000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FFFFFF"/>
        </a:lt2>
        <a:accent1>
          <a:srgbClr val="C0F6F5"/>
        </a:accent1>
        <a:accent2>
          <a:srgbClr val="FAFEDA"/>
        </a:accent2>
        <a:accent3>
          <a:srgbClr val="FFCCFF"/>
        </a:accent3>
        <a:accent4>
          <a:srgbClr val="B4FCB2"/>
        </a:accent4>
        <a:accent5>
          <a:srgbClr val="FFFF99"/>
        </a:accent5>
        <a:accent6>
          <a:srgbClr val="5DD3FF"/>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tto 6">
        <a:dk1>
          <a:srgbClr val="000000"/>
        </a:dk1>
        <a:lt1>
          <a:srgbClr val="FFFFFF"/>
        </a:lt1>
        <a:dk2>
          <a:srgbClr val="FF0000"/>
        </a:dk2>
        <a:lt2>
          <a:srgbClr val="FFFFFF"/>
        </a:lt2>
        <a:accent1>
          <a:srgbClr val="FFFF66"/>
        </a:accent1>
        <a:accent2>
          <a:srgbClr val="99FF66"/>
        </a:accent2>
        <a:accent3>
          <a:srgbClr val="99FFCC"/>
        </a:accent3>
        <a:accent4>
          <a:srgbClr val="FF99FF"/>
        </a:accent4>
        <a:accent5>
          <a:srgbClr val="93E2FF"/>
        </a:accent5>
        <a:accent6>
          <a:srgbClr val="FFE599"/>
        </a:accent6>
        <a:hlink>
          <a:srgbClr val="99FFCC"/>
        </a:hlink>
        <a:folHlink>
          <a:srgbClr val="FF99FF"/>
        </a:folHlink>
      </a:clrScheme>
      <a:clrMap bg1="lt1" tx1="dk1" bg2="lt2" tx2="dk2" accent1="accent1" accent2="accent2" accent3="accent3" accent4="accent4" accent5="accent5" accent6="accent6" hlink="hlink" folHlink="folHlink"/>
    </a:extraClrScheme>
    <a:extraClrScheme>
      <a:clrScheme name="tto 7">
        <a:dk1>
          <a:srgbClr val="FEFFFF"/>
        </a:dk1>
        <a:lt1>
          <a:srgbClr val="000000"/>
        </a:lt1>
        <a:dk2>
          <a:srgbClr val="FEFFFF"/>
        </a:dk2>
        <a:lt2>
          <a:srgbClr val="000000"/>
        </a:lt2>
        <a:accent1>
          <a:srgbClr val="F6F6F6"/>
        </a:accent1>
        <a:accent2>
          <a:srgbClr val="AFAFAF"/>
        </a:accent2>
        <a:accent3>
          <a:srgbClr val="DEDEDE"/>
        </a:accent3>
        <a:accent4>
          <a:srgbClr val="C3C3C3"/>
        </a:accent4>
        <a:accent5>
          <a:srgbClr val="FAFAFA"/>
        </a:accent5>
        <a:accent6>
          <a:srgbClr val="000000"/>
        </a:accent6>
        <a:hlink>
          <a:srgbClr val="DEDEDE"/>
        </a:hlink>
        <a:folHlink>
          <a:srgbClr val="C3C3C3"/>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3_tto">
  <a:themeElements>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tto 1">
        <a:dk1>
          <a:srgbClr val="000000"/>
        </a:dk1>
        <a:lt1>
          <a:srgbClr val="FEFFFF"/>
        </a:lt1>
        <a:dk2>
          <a:srgbClr val="000000"/>
        </a:dk2>
        <a:lt2>
          <a:srgbClr val="5B5B5B"/>
        </a:lt2>
        <a:accent1>
          <a:srgbClr val="F6F6F6"/>
        </a:accent1>
        <a:accent2>
          <a:srgbClr val="AFAFAF"/>
        </a:accent2>
        <a:accent3>
          <a:srgbClr val="FEFFFF"/>
        </a:accent3>
        <a:accent4>
          <a:srgbClr val="000000"/>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001932"/>
        </a:dk1>
        <a:lt1>
          <a:srgbClr val="FFFFFF"/>
        </a:lt1>
        <a:dk2>
          <a:srgbClr val="2181B7"/>
        </a:dk2>
        <a:lt2>
          <a:srgbClr val="FFFF99"/>
        </a:lt2>
        <a:accent1>
          <a:srgbClr val="003399"/>
        </a:accent1>
        <a:accent2>
          <a:srgbClr val="01B0FF"/>
        </a:accent2>
        <a:accent3>
          <a:srgbClr val="ABC1D8"/>
        </a:accent3>
        <a:accent4>
          <a:srgbClr val="DADADA"/>
        </a:accent4>
        <a:accent5>
          <a:srgbClr val="AAADCA"/>
        </a:accent5>
        <a:accent6>
          <a:srgbClr val="019FE7"/>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00000"/>
        </a:dk1>
        <a:lt1>
          <a:srgbClr val="FFFFFF"/>
        </a:lt1>
        <a:dk2>
          <a:srgbClr val="042AA4"/>
        </a:dk2>
        <a:lt2>
          <a:srgbClr val="FE9B03"/>
        </a:lt2>
        <a:accent1>
          <a:srgbClr val="000F40"/>
        </a:accent1>
        <a:accent2>
          <a:srgbClr val="603900"/>
        </a:accent2>
        <a:accent3>
          <a:srgbClr val="AAACCF"/>
        </a:accent3>
        <a:accent4>
          <a:srgbClr val="DADADA"/>
        </a:accent4>
        <a:accent5>
          <a:srgbClr val="AAAAAF"/>
        </a:accent5>
        <a:accent6>
          <a:srgbClr val="5633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969696"/>
        </a:lt2>
        <a:accent1>
          <a:srgbClr val="C0F6F5"/>
        </a:accent1>
        <a:accent2>
          <a:srgbClr val="FAFEDA"/>
        </a:accent2>
        <a:accent3>
          <a:srgbClr val="FFFFFF"/>
        </a:accent3>
        <a:accent4>
          <a:srgbClr val="000000"/>
        </a:accent4>
        <a:accent5>
          <a:srgbClr val="DCFAF9"/>
        </a:accent5>
        <a:accent6>
          <a:srgbClr val="E3E6C5"/>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2_ttoTheme">
  <a:themeElements>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sz="2800" b="1" i="0" u="none" strike="noStrike" cap="none" normalizeH="0" baseline="0" dirty="0" smtClean="0">
            <a:ln>
              <a:noFill/>
            </a:ln>
            <a:solidFill>
              <a:schemeClr val="dk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defRPr>
        </a:defPPr>
      </a:lstStyle>
    </a:lnDef>
    <a:txDef>
      <a:spPr>
        <a:noFill/>
      </a:spPr>
      <a:bodyPr wrap="square" rtlCol="0" anchor="ctr" anchorCtr="0">
        <a:spAutoFit/>
      </a:bodyPr>
      <a:lstStyle>
        <a:defPPr>
          <a:defRPr dirty="0" smtClean="0">
            <a:solidFill>
              <a:schemeClr val="dk1"/>
            </a:solidFill>
            <a:effectLst/>
          </a:defRPr>
        </a:defPPr>
      </a:lstStyle>
    </a:txDef>
  </a:objectDefaults>
  <a:extraClrSchemeLst>
    <a:extraClrScheme>
      <a:clrScheme name="tto 1">
        <a:dk1>
          <a:srgbClr val="000000"/>
        </a:dk1>
        <a:lt1>
          <a:srgbClr val="FEFFFF"/>
        </a:lt1>
        <a:dk2>
          <a:srgbClr val="000000"/>
        </a:dk2>
        <a:lt2>
          <a:srgbClr val="FEFFFF"/>
        </a:lt2>
        <a:accent1>
          <a:srgbClr val="F6F6F6"/>
        </a:accent1>
        <a:accent2>
          <a:srgbClr val="AFAFAF"/>
        </a:accent2>
        <a:accent3>
          <a:srgbClr val="DEDEDE"/>
        </a:accent3>
        <a:accent4>
          <a:srgbClr val="C3C3C3"/>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2181B7"/>
        </a:dk1>
        <a:lt1>
          <a:srgbClr val="FFFFFF"/>
        </a:lt1>
        <a:dk2>
          <a:srgbClr val="2181B7"/>
        </a:dk2>
        <a:lt2>
          <a:srgbClr val="FFFF99"/>
        </a:lt2>
        <a:accent1>
          <a:srgbClr val="003399"/>
        </a:accent1>
        <a:accent2>
          <a:srgbClr val="01B0FF"/>
        </a:accent2>
        <a:accent3>
          <a:srgbClr val="6666FF"/>
        </a:accent3>
        <a:accent4>
          <a:srgbClr val="1C6D9A"/>
        </a:accent4>
        <a:accent5>
          <a:srgbClr val="474B72"/>
        </a:accent5>
        <a:accent6>
          <a:srgbClr val="7030A0"/>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42AA4"/>
        </a:dk1>
        <a:lt1>
          <a:srgbClr val="FFFFFF"/>
        </a:lt1>
        <a:dk2>
          <a:srgbClr val="042AA4"/>
        </a:dk2>
        <a:lt2>
          <a:srgbClr val="FE9B03"/>
        </a:lt2>
        <a:accent1>
          <a:srgbClr val="000F40"/>
        </a:accent1>
        <a:accent2>
          <a:srgbClr val="603900"/>
        </a:accent2>
        <a:accent3>
          <a:srgbClr val="005C00"/>
        </a:accent3>
        <a:accent4>
          <a:srgbClr val="0249FC"/>
        </a:accent4>
        <a:accent5>
          <a:srgbClr val="7030A0"/>
        </a:accent5>
        <a:accent6>
          <a:srgbClr val="0000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FFFFFF"/>
        </a:lt2>
        <a:accent1>
          <a:srgbClr val="C0F6F5"/>
        </a:accent1>
        <a:accent2>
          <a:srgbClr val="FAFEDA"/>
        </a:accent2>
        <a:accent3>
          <a:srgbClr val="FFCCFF"/>
        </a:accent3>
        <a:accent4>
          <a:srgbClr val="B4FCB2"/>
        </a:accent4>
        <a:accent5>
          <a:srgbClr val="FFFF99"/>
        </a:accent5>
        <a:accent6>
          <a:srgbClr val="5DD3FF"/>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tto 6">
        <a:dk1>
          <a:srgbClr val="000000"/>
        </a:dk1>
        <a:lt1>
          <a:srgbClr val="FFFFFF"/>
        </a:lt1>
        <a:dk2>
          <a:srgbClr val="FF0000"/>
        </a:dk2>
        <a:lt2>
          <a:srgbClr val="FFFFFF"/>
        </a:lt2>
        <a:accent1>
          <a:srgbClr val="FFFF66"/>
        </a:accent1>
        <a:accent2>
          <a:srgbClr val="99FF66"/>
        </a:accent2>
        <a:accent3>
          <a:srgbClr val="99FFCC"/>
        </a:accent3>
        <a:accent4>
          <a:srgbClr val="FF99FF"/>
        </a:accent4>
        <a:accent5>
          <a:srgbClr val="93E2FF"/>
        </a:accent5>
        <a:accent6>
          <a:srgbClr val="FFE599"/>
        </a:accent6>
        <a:hlink>
          <a:srgbClr val="99FFCC"/>
        </a:hlink>
        <a:folHlink>
          <a:srgbClr val="FF99FF"/>
        </a:folHlink>
      </a:clrScheme>
      <a:clrMap bg1="lt1" tx1="dk1" bg2="lt2" tx2="dk2" accent1="accent1" accent2="accent2" accent3="accent3" accent4="accent4" accent5="accent5" accent6="accent6" hlink="hlink" folHlink="folHlink"/>
    </a:extraClrScheme>
    <a:extraClrScheme>
      <a:clrScheme name="tto 7">
        <a:dk1>
          <a:srgbClr val="FEFFFF"/>
        </a:dk1>
        <a:lt1>
          <a:srgbClr val="000000"/>
        </a:lt1>
        <a:dk2>
          <a:srgbClr val="FEFFFF"/>
        </a:dk2>
        <a:lt2>
          <a:srgbClr val="000000"/>
        </a:lt2>
        <a:accent1>
          <a:srgbClr val="F6F6F6"/>
        </a:accent1>
        <a:accent2>
          <a:srgbClr val="AFAFAF"/>
        </a:accent2>
        <a:accent3>
          <a:srgbClr val="DEDEDE"/>
        </a:accent3>
        <a:accent4>
          <a:srgbClr val="C3C3C3"/>
        </a:accent4>
        <a:accent5>
          <a:srgbClr val="FAFAFA"/>
        </a:accent5>
        <a:accent6>
          <a:srgbClr val="000000"/>
        </a:accent6>
        <a:hlink>
          <a:srgbClr val="DEDEDE"/>
        </a:hlink>
        <a:folHlink>
          <a:srgbClr val="C3C3C3"/>
        </a:folHlink>
      </a:clrScheme>
      <a:clrMap bg1="dk2" tx1="lt1" bg2="dk1" tx2="lt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3_ttoTheme">
  <a:themeElements>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sz="2800" b="1" i="0" u="none" strike="noStrike" cap="none" normalizeH="0" baseline="0" dirty="0" smtClean="0">
            <a:ln>
              <a:noFill/>
            </a:ln>
            <a:solidFill>
              <a:schemeClr val="dk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defRPr>
        </a:defPPr>
      </a:lstStyle>
    </a:lnDef>
    <a:txDef>
      <a:spPr>
        <a:noFill/>
      </a:spPr>
      <a:bodyPr wrap="square" rtlCol="0" anchor="ctr" anchorCtr="0">
        <a:spAutoFit/>
      </a:bodyPr>
      <a:lstStyle>
        <a:defPPr>
          <a:defRPr dirty="0" smtClean="0">
            <a:solidFill>
              <a:schemeClr val="dk1"/>
            </a:solidFill>
            <a:effectLst/>
          </a:defRPr>
        </a:defPPr>
      </a:lstStyle>
    </a:txDef>
  </a:objectDefaults>
  <a:extraClrSchemeLst>
    <a:extraClrScheme>
      <a:clrScheme name="tto 1">
        <a:dk1>
          <a:srgbClr val="000000"/>
        </a:dk1>
        <a:lt1>
          <a:srgbClr val="FEFFFF"/>
        </a:lt1>
        <a:dk2>
          <a:srgbClr val="000000"/>
        </a:dk2>
        <a:lt2>
          <a:srgbClr val="FEFFFF"/>
        </a:lt2>
        <a:accent1>
          <a:srgbClr val="F6F6F6"/>
        </a:accent1>
        <a:accent2>
          <a:srgbClr val="AFAFAF"/>
        </a:accent2>
        <a:accent3>
          <a:srgbClr val="DEDEDE"/>
        </a:accent3>
        <a:accent4>
          <a:srgbClr val="C3C3C3"/>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2181B7"/>
        </a:dk1>
        <a:lt1>
          <a:srgbClr val="FFFFFF"/>
        </a:lt1>
        <a:dk2>
          <a:srgbClr val="2181B7"/>
        </a:dk2>
        <a:lt2>
          <a:srgbClr val="FFFF99"/>
        </a:lt2>
        <a:accent1>
          <a:srgbClr val="003399"/>
        </a:accent1>
        <a:accent2>
          <a:srgbClr val="01B0FF"/>
        </a:accent2>
        <a:accent3>
          <a:srgbClr val="6666FF"/>
        </a:accent3>
        <a:accent4>
          <a:srgbClr val="1C6D9A"/>
        </a:accent4>
        <a:accent5>
          <a:srgbClr val="474B72"/>
        </a:accent5>
        <a:accent6>
          <a:srgbClr val="7030A0"/>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42AA4"/>
        </a:dk1>
        <a:lt1>
          <a:srgbClr val="FFFFFF"/>
        </a:lt1>
        <a:dk2>
          <a:srgbClr val="042AA4"/>
        </a:dk2>
        <a:lt2>
          <a:srgbClr val="FE9B03"/>
        </a:lt2>
        <a:accent1>
          <a:srgbClr val="000F40"/>
        </a:accent1>
        <a:accent2>
          <a:srgbClr val="603900"/>
        </a:accent2>
        <a:accent3>
          <a:srgbClr val="005C00"/>
        </a:accent3>
        <a:accent4>
          <a:srgbClr val="0249FC"/>
        </a:accent4>
        <a:accent5>
          <a:srgbClr val="7030A0"/>
        </a:accent5>
        <a:accent6>
          <a:srgbClr val="0000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FFFFFF"/>
        </a:lt2>
        <a:accent1>
          <a:srgbClr val="C0F6F5"/>
        </a:accent1>
        <a:accent2>
          <a:srgbClr val="FAFEDA"/>
        </a:accent2>
        <a:accent3>
          <a:srgbClr val="FFCCFF"/>
        </a:accent3>
        <a:accent4>
          <a:srgbClr val="B4FCB2"/>
        </a:accent4>
        <a:accent5>
          <a:srgbClr val="FFFF99"/>
        </a:accent5>
        <a:accent6>
          <a:srgbClr val="5DD3FF"/>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tto 6">
        <a:dk1>
          <a:srgbClr val="000000"/>
        </a:dk1>
        <a:lt1>
          <a:srgbClr val="FFFFFF"/>
        </a:lt1>
        <a:dk2>
          <a:srgbClr val="FF0000"/>
        </a:dk2>
        <a:lt2>
          <a:srgbClr val="FFFFFF"/>
        </a:lt2>
        <a:accent1>
          <a:srgbClr val="FFFF66"/>
        </a:accent1>
        <a:accent2>
          <a:srgbClr val="99FF66"/>
        </a:accent2>
        <a:accent3>
          <a:srgbClr val="99FFCC"/>
        </a:accent3>
        <a:accent4>
          <a:srgbClr val="FF99FF"/>
        </a:accent4>
        <a:accent5>
          <a:srgbClr val="93E2FF"/>
        </a:accent5>
        <a:accent6>
          <a:srgbClr val="FFE599"/>
        </a:accent6>
        <a:hlink>
          <a:srgbClr val="99FFCC"/>
        </a:hlink>
        <a:folHlink>
          <a:srgbClr val="FF99FF"/>
        </a:folHlink>
      </a:clrScheme>
      <a:clrMap bg1="lt1" tx1="dk1" bg2="lt2" tx2="dk2" accent1="accent1" accent2="accent2" accent3="accent3" accent4="accent4" accent5="accent5" accent6="accent6" hlink="hlink" folHlink="folHlink"/>
    </a:extraClrScheme>
    <a:extraClrScheme>
      <a:clrScheme name="tto 7">
        <a:dk1>
          <a:srgbClr val="FEFFFF"/>
        </a:dk1>
        <a:lt1>
          <a:srgbClr val="000000"/>
        </a:lt1>
        <a:dk2>
          <a:srgbClr val="FEFFFF"/>
        </a:dk2>
        <a:lt2>
          <a:srgbClr val="000000"/>
        </a:lt2>
        <a:accent1>
          <a:srgbClr val="F6F6F6"/>
        </a:accent1>
        <a:accent2>
          <a:srgbClr val="AFAFAF"/>
        </a:accent2>
        <a:accent3>
          <a:srgbClr val="DEDEDE"/>
        </a:accent3>
        <a:accent4>
          <a:srgbClr val="C3C3C3"/>
        </a:accent4>
        <a:accent5>
          <a:srgbClr val="FAFAFA"/>
        </a:accent5>
        <a:accent6>
          <a:srgbClr val="000000"/>
        </a:accent6>
        <a:hlink>
          <a:srgbClr val="DEDEDE"/>
        </a:hlink>
        <a:folHlink>
          <a:srgbClr val="C3C3C3"/>
        </a:folHlink>
      </a:clrScheme>
      <a:clrMap bg1="dk2" tx1="lt1" bg2="dk1" tx2="lt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4_ttoTheme">
  <a:themeElements>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sz="2800" b="1" i="0" u="none" strike="noStrike" cap="none" normalizeH="0" baseline="0" dirty="0" smtClean="0">
            <a:ln>
              <a:noFill/>
            </a:ln>
            <a:solidFill>
              <a:schemeClr val="dk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defRPr>
        </a:defPPr>
      </a:lstStyle>
    </a:lnDef>
    <a:txDef>
      <a:spPr>
        <a:noFill/>
      </a:spPr>
      <a:bodyPr wrap="square" rtlCol="0" anchor="ctr" anchorCtr="0">
        <a:spAutoFit/>
      </a:bodyPr>
      <a:lstStyle>
        <a:defPPr>
          <a:defRPr dirty="0" smtClean="0">
            <a:solidFill>
              <a:schemeClr val="dk1"/>
            </a:solidFill>
            <a:effectLst/>
          </a:defRPr>
        </a:defPPr>
      </a:lstStyle>
    </a:txDef>
  </a:objectDefaults>
  <a:extraClrSchemeLst>
    <a:extraClrScheme>
      <a:clrScheme name="tto 1">
        <a:dk1>
          <a:srgbClr val="000000"/>
        </a:dk1>
        <a:lt1>
          <a:srgbClr val="FEFFFF"/>
        </a:lt1>
        <a:dk2>
          <a:srgbClr val="000000"/>
        </a:dk2>
        <a:lt2>
          <a:srgbClr val="FEFFFF"/>
        </a:lt2>
        <a:accent1>
          <a:srgbClr val="F6F6F6"/>
        </a:accent1>
        <a:accent2>
          <a:srgbClr val="AFAFAF"/>
        </a:accent2>
        <a:accent3>
          <a:srgbClr val="DEDEDE"/>
        </a:accent3>
        <a:accent4>
          <a:srgbClr val="C3C3C3"/>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2181B7"/>
        </a:dk1>
        <a:lt1>
          <a:srgbClr val="FFFFFF"/>
        </a:lt1>
        <a:dk2>
          <a:srgbClr val="2181B7"/>
        </a:dk2>
        <a:lt2>
          <a:srgbClr val="FFFF99"/>
        </a:lt2>
        <a:accent1>
          <a:srgbClr val="003399"/>
        </a:accent1>
        <a:accent2>
          <a:srgbClr val="01B0FF"/>
        </a:accent2>
        <a:accent3>
          <a:srgbClr val="6666FF"/>
        </a:accent3>
        <a:accent4>
          <a:srgbClr val="1C6D9A"/>
        </a:accent4>
        <a:accent5>
          <a:srgbClr val="474B72"/>
        </a:accent5>
        <a:accent6>
          <a:srgbClr val="7030A0"/>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42AA4"/>
        </a:dk1>
        <a:lt1>
          <a:srgbClr val="FFFFFF"/>
        </a:lt1>
        <a:dk2>
          <a:srgbClr val="042AA4"/>
        </a:dk2>
        <a:lt2>
          <a:srgbClr val="FE9B03"/>
        </a:lt2>
        <a:accent1>
          <a:srgbClr val="000F40"/>
        </a:accent1>
        <a:accent2>
          <a:srgbClr val="603900"/>
        </a:accent2>
        <a:accent3>
          <a:srgbClr val="005C00"/>
        </a:accent3>
        <a:accent4>
          <a:srgbClr val="0249FC"/>
        </a:accent4>
        <a:accent5>
          <a:srgbClr val="7030A0"/>
        </a:accent5>
        <a:accent6>
          <a:srgbClr val="0000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FFFFFF"/>
        </a:lt2>
        <a:accent1>
          <a:srgbClr val="C0F6F5"/>
        </a:accent1>
        <a:accent2>
          <a:srgbClr val="FAFEDA"/>
        </a:accent2>
        <a:accent3>
          <a:srgbClr val="FFCCFF"/>
        </a:accent3>
        <a:accent4>
          <a:srgbClr val="B4FCB2"/>
        </a:accent4>
        <a:accent5>
          <a:srgbClr val="FFFF99"/>
        </a:accent5>
        <a:accent6>
          <a:srgbClr val="5DD3FF"/>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tto 6">
        <a:dk1>
          <a:srgbClr val="000000"/>
        </a:dk1>
        <a:lt1>
          <a:srgbClr val="FFFFFF"/>
        </a:lt1>
        <a:dk2>
          <a:srgbClr val="FF0000"/>
        </a:dk2>
        <a:lt2>
          <a:srgbClr val="FFFFFF"/>
        </a:lt2>
        <a:accent1>
          <a:srgbClr val="FFFF66"/>
        </a:accent1>
        <a:accent2>
          <a:srgbClr val="99FF66"/>
        </a:accent2>
        <a:accent3>
          <a:srgbClr val="99FFCC"/>
        </a:accent3>
        <a:accent4>
          <a:srgbClr val="FF99FF"/>
        </a:accent4>
        <a:accent5>
          <a:srgbClr val="93E2FF"/>
        </a:accent5>
        <a:accent6>
          <a:srgbClr val="FFE599"/>
        </a:accent6>
        <a:hlink>
          <a:srgbClr val="99FFCC"/>
        </a:hlink>
        <a:folHlink>
          <a:srgbClr val="FF99FF"/>
        </a:folHlink>
      </a:clrScheme>
      <a:clrMap bg1="lt1" tx1="dk1" bg2="lt2" tx2="dk2" accent1="accent1" accent2="accent2" accent3="accent3" accent4="accent4" accent5="accent5" accent6="accent6" hlink="hlink" folHlink="folHlink"/>
    </a:extraClrScheme>
    <a:extraClrScheme>
      <a:clrScheme name="tto 7">
        <a:dk1>
          <a:srgbClr val="FEFFFF"/>
        </a:dk1>
        <a:lt1>
          <a:srgbClr val="000000"/>
        </a:lt1>
        <a:dk2>
          <a:srgbClr val="FEFFFF"/>
        </a:dk2>
        <a:lt2>
          <a:srgbClr val="000000"/>
        </a:lt2>
        <a:accent1>
          <a:srgbClr val="F6F6F6"/>
        </a:accent1>
        <a:accent2>
          <a:srgbClr val="AFAFAF"/>
        </a:accent2>
        <a:accent3>
          <a:srgbClr val="DEDEDE"/>
        </a:accent3>
        <a:accent4>
          <a:srgbClr val="C3C3C3"/>
        </a:accent4>
        <a:accent5>
          <a:srgbClr val="FAFAFA"/>
        </a:accent5>
        <a:accent6>
          <a:srgbClr val="000000"/>
        </a:accent6>
        <a:hlink>
          <a:srgbClr val="DEDEDE"/>
        </a:hlink>
        <a:folHlink>
          <a:srgbClr val="C3C3C3"/>
        </a:folHlink>
      </a:clrScheme>
      <a:clrMap bg1="dk2" tx1="lt1" bg2="dk1" tx2="lt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10.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11.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12.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13.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14.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15.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16.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17.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18.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19.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2.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20.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21.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22.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23.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24.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25.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26.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27.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28.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29.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3.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30.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31.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32.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33.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34.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4.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5.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6.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7.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8.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9.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docProps/app.xml><?xml version="1.0" encoding="utf-8"?>
<Properties xmlns="http://schemas.openxmlformats.org/officeDocument/2006/extended-properties" xmlns:vt="http://schemas.openxmlformats.org/officeDocument/2006/docPropsVTypes">
  <Template>ttoTheme</Template>
  <TotalTime>16672</TotalTime>
  <Pages>3</Pages>
  <Words>3521</Words>
  <Application>Microsoft Office PowerPoint</Application>
  <PresentationFormat>On-screen Show (4:3)</PresentationFormat>
  <Paragraphs>962</Paragraphs>
  <Slides>65</Slides>
  <Notes>33</Notes>
  <HiddenSlides>1</HiddenSlides>
  <MMClips>0</MMClips>
  <ScaleCrop>false</ScaleCrop>
  <HeadingPairs>
    <vt:vector size="4" baseType="variant">
      <vt:variant>
        <vt:lpstr>Theme</vt:lpstr>
      </vt:variant>
      <vt:variant>
        <vt:i4>9</vt:i4>
      </vt:variant>
      <vt:variant>
        <vt:lpstr>Slide Titles</vt:lpstr>
      </vt:variant>
      <vt:variant>
        <vt:i4>65</vt:i4>
      </vt:variant>
    </vt:vector>
  </HeadingPairs>
  <TitlesOfParts>
    <vt:vector size="74" baseType="lpstr">
      <vt:lpstr>ttoTheme</vt:lpstr>
      <vt:lpstr>tto</vt:lpstr>
      <vt:lpstr>1_tto</vt:lpstr>
      <vt:lpstr>2_tto</vt:lpstr>
      <vt:lpstr>1_ttoTheme</vt:lpstr>
      <vt:lpstr>3_tto</vt:lpstr>
      <vt:lpstr>2_ttoTheme</vt:lpstr>
      <vt:lpstr>3_ttoTheme</vt:lpstr>
      <vt:lpstr>4_ttoTheme</vt:lpstr>
      <vt:lpstr>Workshop Outline</vt:lpstr>
      <vt:lpstr>Objectives</vt:lpstr>
      <vt:lpstr>Outline</vt:lpstr>
      <vt:lpstr>Outline</vt:lpstr>
      <vt:lpstr>CCS Functional Overview</vt:lpstr>
      <vt:lpstr>CCSv5 “GUI” Environment – Space Saving</vt:lpstr>
      <vt:lpstr>CCSv5 (Eclipse) Benefits</vt:lpstr>
      <vt:lpstr>Outline</vt:lpstr>
      <vt:lpstr>Perspectives</vt:lpstr>
      <vt:lpstr>Outline</vt:lpstr>
      <vt:lpstr>Eclipse “Projects”</vt:lpstr>
      <vt:lpstr>        Creating a          New Project</vt:lpstr>
      <vt:lpstr>CCS – Advanced Settings</vt:lpstr>
      <vt:lpstr>Eclipse “Workspace”</vt:lpstr>
      <vt:lpstr>Outline</vt:lpstr>
      <vt:lpstr>Creating a New Target Config File (.ccxml)</vt:lpstr>
      <vt:lpstr>Outline</vt:lpstr>
      <vt:lpstr>Two Default Build Configurations</vt:lpstr>
      <vt:lpstr>Outline</vt:lpstr>
      <vt:lpstr>CCSv5 Licensing &amp; Pricing</vt:lpstr>
      <vt:lpstr>Outline</vt:lpstr>
      <vt:lpstr>CCSv5 – For More Info…</vt:lpstr>
      <vt:lpstr>Outline</vt:lpstr>
      <vt:lpstr>Outline</vt:lpstr>
      <vt:lpstr>Need for an Operating System</vt:lpstr>
      <vt:lpstr>SYS/BIOS Overview</vt:lpstr>
      <vt:lpstr>SYS/BIOS Modules &amp; Services</vt:lpstr>
      <vt:lpstr>SYS/BIOS Environment</vt:lpstr>
      <vt:lpstr>Definitions / Vocabulary</vt:lpstr>
      <vt:lpstr>RTOS vs GP/OS</vt:lpstr>
      <vt:lpstr>Outline</vt:lpstr>
      <vt:lpstr>DSP/BIOS vs. SYS/BIOS</vt:lpstr>
      <vt:lpstr>Outline</vt:lpstr>
      <vt:lpstr>SYS/BIOS Thread Types</vt:lpstr>
      <vt:lpstr>Hwi’s Signaling Swi/Task</vt:lpstr>
      <vt:lpstr>Swi’s and Tasks</vt:lpstr>
      <vt:lpstr>Outline</vt:lpstr>
      <vt:lpstr>Thread (Object) Creation in BIOS</vt:lpstr>
      <vt:lpstr>Outline</vt:lpstr>
      <vt:lpstr>System Timeline</vt:lpstr>
      <vt:lpstr>Outline</vt:lpstr>
      <vt:lpstr>Built-in Real-Time Analysis Tools</vt:lpstr>
      <vt:lpstr>Built-in Real-Time Analysis Tools</vt:lpstr>
      <vt:lpstr>Outline</vt:lpstr>
      <vt:lpstr>Building a NEW SYS/BIOS Project</vt:lpstr>
      <vt:lpstr>SYS/BIOS Project Settings</vt:lpstr>
      <vt:lpstr>Outline</vt:lpstr>
      <vt:lpstr>Static BIOS Configuration</vt:lpstr>
      <vt:lpstr>Static Config – .CFG Files</vt:lpstr>
      <vt:lpstr>.CFG Files (XDC script)</vt:lpstr>
      <vt:lpstr>Configuration Build Flow (CFG)</vt:lpstr>
      <vt:lpstr>Outline</vt:lpstr>
      <vt:lpstr>C6748 DSP Memory</vt:lpstr>
      <vt:lpstr>Platform (Memory Config)</vt:lpstr>
      <vt:lpstr>Outline</vt:lpstr>
      <vt:lpstr>For More Information (1)</vt:lpstr>
      <vt:lpstr>For More Information (2)</vt:lpstr>
      <vt:lpstr>Download Latest Tools</vt:lpstr>
      <vt:lpstr>Suggested Files for Version Control</vt:lpstr>
      <vt:lpstr>Eclipse.org – Using RTSC Tutorials…</vt:lpstr>
      <vt:lpstr>Outline</vt:lpstr>
      <vt:lpstr>Lab 2 – CCSv5 and SYS/BIOS</vt:lpstr>
      <vt:lpstr>Lab 2B – Blink LED</vt:lpstr>
      <vt:lpstr>Slide 64</vt:lpstr>
      <vt:lpstr>Outline</vt:lpstr>
    </vt:vector>
  </TitlesOfParts>
  <Company>SC Sales &amp; Marketing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System Integration Workshop</dc:title>
  <dc:subject/>
  <dc:creator>Scott Specker</dc:creator>
  <cp:keywords/>
  <dc:description/>
  <cp:lastModifiedBy>Eric Wilbur</cp:lastModifiedBy>
  <cp:revision>374</cp:revision>
  <cp:lastPrinted>1601-01-01T00:00:00Z</cp:lastPrinted>
  <dcterms:created xsi:type="dcterms:W3CDTF">2001-09-20T20:19:44Z</dcterms:created>
  <dcterms:modified xsi:type="dcterms:W3CDTF">2012-03-20T16:52:10Z</dcterms:modified>
</cp:coreProperties>
</file>