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ags/tag4.xml" ContentType="application/vnd.openxmlformats-officedocument.presentationml.tags+xml"/>
  <Override PartName="/ppt/theme/themeOverride5.xml" ContentType="application/vnd.openxmlformats-officedocument.themeOverride+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theme/themeOverride1.xml" ContentType="application/vnd.openxmlformats-officedocument.themeOverride+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tags/tag85.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34.xml" ContentType="application/vnd.openxmlformats-officedocument.presentationml.tags+xml"/>
  <Override PartName="/ppt/tags/tag52.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70.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heme/themeOverride6.xml" ContentType="application/vnd.openxmlformats-officedocument.themeOverride+xml"/>
  <Override PartName="/ppt/tags/tag79.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slideLayouts/slideLayout14.xml" ContentType="application/vnd.openxmlformats-officedocument.presentationml.slideLayout+xml"/>
  <Override PartName="/ppt/theme/themeOverride2.xml" ContentType="application/vnd.openxmlformats-officedocument.themeOverride+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tags/tag24.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71.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handoutMasters/handoutMaster1.xml" ContentType="application/vnd.openxmlformats-officedocument.presentationml.handoutMaster+xml"/>
  <Override PartName="/ppt/tags/tag11.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theme/themeOverride9.xml" ContentType="application/vnd.openxmlformats-officedocument.themeOverr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ags/tag6.xml" ContentType="application/vnd.openxmlformats-officedocument.presentationml.tags+xml"/>
  <Override PartName="/ppt/theme/themeOverride7.xml" ContentType="application/vnd.openxmlformats-officedocument.themeOverride+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theme/themeOverride10.xml" ContentType="application/vnd.openxmlformats-officedocument.themeOverr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tags/tag2.xml" ContentType="application/vnd.openxmlformats-officedocument.presentationml.tags+xml"/>
  <Default Extension="wmf" ContentType="image/x-wmf"/>
  <Override PartName="/ppt/theme/themeOverride3.xml" ContentType="application/vnd.openxmlformats-officedocument.themeOverride+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notesSlides/notesSlide9.xml" ContentType="application/vnd.openxmlformats-officedocument.presentationml.notesSlide+xml"/>
  <Override PartName="/ppt/tags/tag72.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theme/theme4.xml" ContentType="application/vnd.openxmlformats-officedocument.theme+xml"/>
  <Override PartName="/ppt/notesSlides/notesSlide1.xml" ContentType="application/vnd.openxmlformats-officedocument.presentationml.notesSlide+xml"/>
  <Override PartName="/ppt/tags/tag7.xml" ContentType="application/vnd.openxmlformats-officedocument.presentationml.tags+xml"/>
  <Override PartName="/ppt/theme/themeOverride8.xml" ContentType="application/vnd.openxmlformats-officedocument.themeOverride+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Layouts/slideLayout16.xml" ContentType="application/vnd.openxmlformats-officedocument.presentationml.slideLayout+xml"/>
  <Default Extension="jpeg" ContentType="image/jpeg"/>
  <Override PartName="/ppt/tags/tag3.xml" ContentType="application/vnd.openxmlformats-officedocument.presentationml.tags+xml"/>
  <Override PartName="/ppt/theme/themeOverride4.xml" ContentType="application/vnd.openxmlformats-officedocument.themeOverride+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notesSlides/notesSlide15.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notesSlides/notesSlide11.xml" ContentType="application/vnd.openxmlformats-officedocument.presentationml.notesSlide+xml"/>
  <Override PartName="/ppt/tags/tag80.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63" r:id="rId1"/>
    <p:sldMasterId id="2147483678" r:id="rId2"/>
  </p:sldMasterIdLst>
  <p:notesMasterIdLst>
    <p:notesMasterId r:id="rId27"/>
  </p:notesMasterIdLst>
  <p:handoutMasterIdLst>
    <p:handoutMasterId r:id="rId28"/>
  </p:handoutMasterIdLst>
  <p:sldIdLst>
    <p:sldId id="839" r:id="rId3"/>
    <p:sldId id="971" r:id="rId4"/>
    <p:sldId id="842" r:id="rId5"/>
    <p:sldId id="979" r:id="rId6"/>
    <p:sldId id="972" r:id="rId7"/>
    <p:sldId id="962" r:id="rId8"/>
    <p:sldId id="845" r:id="rId9"/>
    <p:sldId id="973" r:id="rId10"/>
    <p:sldId id="840" r:id="rId11"/>
    <p:sldId id="974" r:id="rId12"/>
    <p:sldId id="850" r:id="rId13"/>
    <p:sldId id="975" r:id="rId14"/>
    <p:sldId id="754" r:id="rId15"/>
    <p:sldId id="976" r:id="rId16"/>
    <p:sldId id="852" r:id="rId17"/>
    <p:sldId id="854" r:id="rId18"/>
    <p:sldId id="977" r:id="rId19"/>
    <p:sldId id="856" r:id="rId20"/>
    <p:sldId id="857" r:id="rId21"/>
    <p:sldId id="978" r:id="rId22"/>
    <p:sldId id="404" r:id="rId23"/>
    <p:sldId id="408" r:id="rId24"/>
    <p:sldId id="961" r:id="rId25"/>
    <p:sldId id="865" r:id="rId26"/>
  </p:sldIdLst>
  <p:sldSz cx="9144000" cy="6858000" type="screen4x3"/>
  <p:notesSz cx="7315200" cy="9601200"/>
  <p:defaultTextStyle>
    <a:defPPr>
      <a:defRPr lang="en-US"/>
    </a:defPPr>
    <a:lvl1pPr algn="l" rtl="0" fontAlgn="base">
      <a:spcBef>
        <a:spcPct val="0"/>
      </a:spcBef>
      <a:spcAft>
        <a:spcPct val="0"/>
      </a:spcAft>
      <a:defRPr sz="2400" b="1" kern="1200">
        <a:solidFill>
          <a:schemeClr val="tx1"/>
        </a:solidFill>
        <a:latin typeface="Arial" pitchFamily="34" charset="0"/>
        <a:ea typeface="+mn-ea"/>
        <a:cs typeface="+mn-cs"/>
      </a:defRPr>
    </a:lvl1pPr>
    <a:lvl2pPr marL="457200" algn="l" rtl="0" fontAlgn="base">
      <a:spcBef>
        <a:spcPct val="0"/>
      </a:spcBef>
      <a:spcAft>
        <a:spcPct val="0"/>
      </a:spcAft>
      <a:defRPr sz="2400" b="1" kern="1200">
        <a:solidFill>
          <a:schemeClr val="tx1"/>
        </a:solidFill>
        <a:latin typeface="Arial" pitchFamily="34" charset="0"/>
        <a:ea typeface="+mn-ea"/>
        <a:cs typeface="+mn-cs"/>
      </a:defRPr>
    </a:lvl2pPr>
    <a:lvl3pPr marL="914400" algn="l" rtl="0" fontAlgn="base">
      <a:spcBef>
        <a:spcPct val="0"/>
      </a:spcBef>
      <a:spcAft>
        <a:spcPct val="0"/>
      </a:spcAft>
      <a:defRPr sz="2400" b="1" kern="1200">
        <a:solidFill>
          <a:schemeClr val="tx1"/>
        </a:solidFill>
        <a:latin typeface="Arial" pitchFamily="34" charset="0"/>
        <a:ea typeface="+mn-ea"/>
        <a:cs typeface="+mn-cs"/>
      </a:defRPr>
    </a:lvl3pPr>
    <a:lvl4pPr marL="1371600" algn="l" rtl="0" fontAlgn="base">
      <a:spcBef>
        <a:spcPct val="0"/>
      </a:spcBef>
      <a:spcAft>
        <a:spcPct val="0"/>
      </a:spcAft>
      <a:defRPr sz="2400" b="1" kern="1200">
        <a:solidFill>
          <a:schemeClr val="tx1"/>
        </a:solidFill>
        <a:latin typeface="Arial" pitchFamily="34" charset="0"/>
        <a:ea typeface="+mn-ea"/>
        <a:cs typeface="+mn-cs"/>
      </a:defRPr>
    </a:lvl4pPr>
    <a:lvl5pPr marL="1828800" algn="l" rtl="0" fontAlgn="base">
      <a:spcBef>
        <a:spcPct val="0"/>
      </a:spcBef>
      <a:spcAft>
        <a:spcPct val="0"/>
      </a:spcAft>
      <a:defRPr sz="2400" b="1" kern="1200">
        <a:solidFill>
          <a:schemeClr val="tx1"/>
        </a:solidFill>
        <a:latin typeface="Arial" pitchFamily="34" charset="0"/>
        <a:ea typeface="+mn-ea"/>
        <a:cs typeface="+mn-cs"/>
      </a:defRPr>
    </a:lvl5pPr>
    <a:lvl6pPr marL="2286000" algn="l" defTabSz="914400" rtl="0" eaLnBrk="1" latinLnBrk="0" hangingPunct="1">
      <a:defRPr sz="2400" b="1" kern="1200">
        <a:solidFill>
          <a:schemeClr val="tx1"/>
        </a:solidFill>
        <a:latin typeface="Arial" pitchFamily="34" charset="0"/>
        <a:ea typeface="+mn-ea"/>
        <a:cs typeface="+mn-cs"/>
      </a:defRPr>
    </a:lvl6pPr>
    <a:lvl7pPr marL="2743200" algn="l" defTabSz="914400" rtl="0" eaLnBrk="1" latinLnBrk="0" hangingPunct="1">
      <a:defRPr sz="2400" b="1" kern="1200">
        <a:solidFill>
          <a:schemeClr val="tx1"/>
        </a:solidFill>
        <a:latin typeface="Arial" pitchFamily="34" charset="0"/>
        <a:ea typeface="+mn-ea"/>
        <a:cs typeface="+mn-cs"/>
      </a:defRPr>
    </a:lvl7pPr>
    <a:lvl8pPr marL="3200400" algn="l" defTabSz="914400" rtl="0" eaLnBrk="1" latinLnBrk="0" hangingPunct="1">
      <a:defRPr sz="2400" b="1" kern="1200">
        <a:solidFill>
          <a:schemeClr val="tx1"/>
        </a:solidFill>
        <a:latin typeface="Arial" pitchFamily="34" charset="0"/>
        <a:ea typeface="+mn-ea"/>
        <a:cs typeface="+mn-cs"/>
      </a:defRPr>
    </a:lvl8pPr>
    <a:lvl9pPr marL="3657600" algn="l" defTabSz="914400" rtl="0" eaLnBrk="1" latinLnBrk="0" hangingPunct="1">
      <a:defRPr sz="2400" b="1"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99FFCC"/>
    <a:srgbClr val="FF0000"/>
    <a:srgbClr val="CCFF66"/>
    <a:srgbClr val="808080"/>
    <a:srgbClr val="969696"/>
    <a:srgbClr val="B2B2B2"/>
    <a:srgbClr val="C0C0C0"/>
    <a:srgbClr val="EAEAEA"/>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586" autoAdjust="0"/>
    <p:restoredTop sz="91111" autoAdjust="0"/>
  </p:normalViewPr>
  <p:slideViewPr>
    <p:cSldViewPr>
      <p:cViewPr>
        <p:scale>
          <a:sx n="70" d="100"/>
          <a:sy n="70" d="100"/>
        </p:scale>
        <p:origin x="-1206" y="-27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66" d="100"/>
          <a:sy n="66" d="100"/>
        </p:scale>
        <p:origin x="0" y="0"/>
      </p:cViewPr>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handoutMaster" Target="handoutMasters/handout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notesMaster" Target="notesMasters/notes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defTabSz="966788" eaLnBrk="0" hangingPunct="0">
              <a:lnSpc>
                <a:spcPct val="80000"/>
              </a:lnSpc>
              <a:spcBef>
                <a:spcPct val="50000"/>
              </a:spcBef>
              <a:defRPr sz="1100" b="0" i="1">
                <a:effectLst/>
                <a:latin typeface="Times New Roman" pitchFamily="18" charset="0"/>
              </a:defRPr>
            </a:lvl1pPr>
          </a:lstStyle>
          <a:p>
            <a:pPr>
              <a:defRPr/>
            </a:pPr>
            <a:endParaRPr lang="en-US"/>
          </a:p>
        </p:txBody>
      </p:sp>
      <p:sp>
        <p:nvSpPr>
          <p:cNvPr id="3075" name="Rectangle 3"/>
          <p:cNvSpPr>
            <a:spLocks noGrp="1" noChangeArrowheads="1"/>
          </p:cNvSpPr>
          <p:nvPr>
            <p:ph type="dt" sz="quarter"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eaLnBrk="0" hangingPunct="0">
              <a:lnSpc>
                <a:spcPct val="80000"/>
              </a:lnSpc>
              <a:spcBef>
                <a:spcPct val="50000"/>
              </a:spcBef>
              <a:defRPr sz="1100" b="0" i="1">
                <a:effectLst/>
                <a:latin typeface="Times New Roman" pitchFamily="18" charset="0"/>
              </a:defRPr>
            </a:lvl1pPr>
          </a:lstStyle>
          <a:p>
            <a:pPr>
              <a:defRPr/>
            </a:pPr>
            <a:endParaRPr lang="en-US"/>
          </a:p>
        </p:txBody>
      </p:sp>
      <p:sp>
        <p:nvSpPr>
          <p:cNvPr id="3076" name="Rectangle 4"/>
          <p:cNvSpPr>
            <a:spLocks noGrp="1" noChangeArrowheads="1"/>
          </p:cNvSpPr>
          <p:nvPr>
            <p:ph type="ftr" sz="quarter" idx="2"/>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defTabSz="966788" eaLnBrk="0" hangingPunct="0">
              <a:lnSpc>
                <a:spcPct val="80000"/>
              </a:lnSpc>
              <a:spcBef>
                <a:spcPct val="50000"/>
              </a:spcBef>
              <a:defRPr sz="1100" b="0" i="1">
                <a:effectLst/>
                <a:latin typeface="Times New Roman" pitchFamily="18" charset="0"/>
              </a:defRPr>
            </a:lvl1pPr>
          </a:lstStyle>
          <a:p>
            <a:pPr>
              <a:defRPr/>
            </a:pPr>
            <a:endParaRPr lang="en-US"/>
          </a:p>
        </p:txBody>
      </p:sp>
      <p:sp>
        <p:nvSpPr>
          <p:cNvPr id="3077" name="Rectangle 5"/>
          <p:cNvSpPr>
            <a:spLocks noGrp="1" noChangeArrowheads="1"/>
          </p:cNvSpPr>
          <p:nvPr>
            <p:ph type="sldNum" sz="quarter" idx="3"/>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eaLnBrk="0" hangingPunct="0">
              <a:lnSpc>
                <a:spcPct val="80000"/>
              </a:lnSpc>
              <a:spcBef>
                <a:spcPct val="50000"/>
              </a:spcBef>
              <a:defRPr sz="1100" b="0" i="1">
                <a:effectLst/>
                <a:latin typeface="Times New Roman" pitchFamily="18" charset="0"/>
              </a:defRPr>
            </a:lvl1pPr>
          </a:lstStyle>
          <a:p>
            <a:pPr>
              <a:defRPr/>
            </a:pPr>
            <a:fld id="{7C6C4C3C-89C9-4635-AA38-C2B1D34123A8}" type="slidenum">
              <a:rPr lang="en-US"/>
              <a:pPr>
                <a:defRPr/>
              </a:pPr>
              <a:t>‹#›</a:t>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defTabSz="966788" eaLnBrk="0" hangingPunct="0">
              <a:lnSpc>
                <a:spcPct val="100000"/>
              </a:lnSpc>
              <a:spcBef>
                <a:spcPct val="0"/>
              </a:spcBef>
              <a:defRPr sz="1100" b="0" i="1">
                <a:effectLst/>
                <a:latin typeface="Times New Roman" pitchFamily="18" charset="0"/>
              </a:defRPr>
            </a:lvl1pPr>
          </a:lstStyle>
          <a:p>
            <a:pPr>
              <a:defRPr/>
            </a:pPr>
            <a:endParaRPr lang="en-US"/>
          </a:p>
        </p:txBody>
      </p:sp>
      <p:sp>
        <p:nvSpPr>
          <p:cNvPr id="2051" name="Rectangle 3"/>
          <p:cNvSpPr>
            <a:spLocks noGrp="1" noChangeArrowheads="1"/>
          </p:cNvSpPr>
          <p:nvPr>
            <p:ph type="dt" idx="1"/>
          </p:nvPr>
        </p:nvSpPr>
        <p:spPr bwMode="auto">
          <a:xfrm>
            <a:off x="4144963" y="0"/>
            <a:ext cx="3170237" cy="479425"/>
          </a:xfrm>
          <a:prstGeom prst="rect">
            <a:avLst/>
          </a:prstGeom>
          <a:noFill/>
          <a:ln w="9525">
            <a:noFill/>
            <a:miter lim="800000"/>
            <a:headEnd/>
            <a:tailEnd/>
          </a:ln>
          <a:effectLst/>
        </p:spPr>
        <p:txBody>
          <a:bodyPr vert="horz" wrap="square" lIns="20138" tIns="0" rIns="20138" bIns="0" numCol="1" anchor="t" anchorCtr="0" compatLnSpc="1">
            <a:prstTxWarp prst="textNoShape">
              <a:avLst/>
            </a:prstTxWarp>
          </a:bodyPr>
          <a:lstStyle>
            <a:lvl1pPr algn="r" defTabSz="966788" eaLnBrk="0" hangingPunct="0">
              <a:lnSpc>
                <a:spcPct val="100000"/>
              </a:lnSpc>
              <a:spcBef>
                <a:spcPct val="0"/>
              </a:spcBef>
              <a:defRPr sz="1100" b="0" i="1">
                <a:effectLst/>
                <a:latin typeface="Times New Roman" pitchFamily="18" charset="0"/>
              </a:defRPr>
            </a:lvl1pPr>
          </a:lstStyle>
          <a:p>
            <a:pPr>
              <a:defRPr/>
            </a:pPr>
            <a:endParaRPr lang="en-US"/>
          </a:p>
        </p:txBody>
      </p:sp>
      <p:sp>
        <p:nvSpPr>
          <p:cNvPr id="2052" name="Rectangle 4"/>
          <p:cNvSpPr>
            <a:spLocks noGrp="1" noChangeArrowheads="1"/>
          </p:cNvSpPr>
          <p:nvPr>
            <p:ph type="ftr" sz="quarter" idx="4"/>
          </p:nvPr>
        </p:nvSpPr>
        <p:spPr bwMode="auto">
          <a:xfrm>
            <a:off x="0" y="9121775"/>
            <a:ext cx="3170238"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defTabSz="966788" eaLnBrk="0" hangingPunct="0">
              <a:lnSpc>
                <a:spcPct val="100000"/>
              </a:lnSpc>
              <a:spcBef>
                <a:spcPct val="0"/>
              </a:spcBef>
              <a:defRPr sz="1100" b="0" i="1">
                <a:effectLst/>
                <a:latin typeface="Times New Roman" pitchFamily="18" charset="0"/>
              </a:defRPr>
            </a:lvl1pPr>
          </a:lstStyle>
          <a:p>
            <a:pPr>
              <a:defRPr/>
            </a:pPr>
            <a:endParaRPr lang="en-US"/>
          </a:p>
        </p:txBody>
      </p:sp>
      <p:sp>
        <p:nvSpPr>
          <p:cNvPr id="2053" name="Rectangle 5"/>
          <p:cNvSpPr>
            <a:spLocks noGrp="1" noChangeArrowheads="1"/>
          </p:cNvSpPr>
          <p:nvPr>
            <p:ph type="sldNum" sz="quarter" idx="5"/>
          </p:nvPr>
        </p:nvSpPr>
        <p:spPr bwMode="auto">
          <a:xfrm>
            <a:off x="4144963" y="9121775"/>
            <a:ext cx="3170237" cy="479425"/>
          </a:xfrm>
          <a:prstGeom prst="rect">
            <a:avLst/>
          </a:prstGeom>
          <a:noFill/>
          <a:ln w="9525">
            <a:noFill/>
            <a:miter lim="800000"/>
            <a:headEnd/>
            <a:tailEnd/>
          </a:ln>
          <a:effectLst/>
        </p:spPr>
        <p:txBody>
          <a:bodyPr vert="horz" wrap="square" lIns="20138" tIns="0" rIns="20138" bIns="0" numCol="1" anchor="b" anchorCtr="0" compatLnSpc="1">
            <a:prstTxWarp prst="textNoShape">
              <a:avLst/>
            </a:prstTxWarp>
          </a:bodyPr>
          <a:lstStyle>
            <a:lvl1pPr algn="r" defTabSz="966788" eaLnBrk="0" hangingPunct="0">
              <a:lnSpc>
                <a:spcPct val="100000"/>
              </a:lnSpc>
              <a:spcBef>
                <a:spcPct val="0"/>
              </a:spcBef>
              <a:defRPr sz="1100" b="0" i="1">
                <a:effectLst/>
                <a:latin typeface="Times New Roman" pitchFamily="18" charset="0"/>
              </a:defRPr>
            </a:lvl1pPr>
          </a:lstStyle>
          <a:p>
            <a:pPr>
              <a:defRPr/>
            </a:pPr>
            <a:fld id="{290CA1C3-E233-4655-844F-131F2B4F428B}" type="slidenum">
              <a:rPr lang="en-US"/>
              <a:pPr>
                <a:defRPr/>
              </a:pPr>
              <a:t>‹#›</a:t>
            </a:fld>
            <a:endParaRPr lang="en-US"/>
          </a:p>
        </p:txBody>
      </p:sp>
      <p:sp>
        <p:nvSpPr>
          <p:cNvPr id="2054" name="Rectangle 6"/>
          <p:cNvSpPr>
            <a:spLocks noGrp="1" noChangeArrowheads="1"/>
          </p:cNvSpPr>
          <p:nvPr>
            <p:ph type="body" sz="quarter" idx="3"/>
          </p:nvPr>
        </p:nvSpPr>
        <p:spPr bwMode="auto">
          <a:xfrm>
            <a:off x="974725" y="4560888"/>
            <a:ext cx="5365750" cy="4319587"/>
          </a:xfrm>
          <a:prstGeom prst="rect">
            <a:avLst/>
          </a:prstGeom>
          <a:noFill/>
          <a:ln w="9525">
            <a:noFill/>
            <a:miter lim="800000"/>
            <a:headEnd/>
            <a:tailEnd/>
          </a:ln>
          <a:effectLst/>
        </p:spPr>
        <p:txBody>
          <a:bodyPr vert="horz" wrap="square" lIns="97332" tIns="48667" rIns="97332" bIns="4866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4039" name="Rectangle 7"/>
          <p:cNvSpPr>
            <a:spLocks noGrp="1" noRot="1" noChangeAspect="1" noChangeArrowheads="1" noTextEdit="1"/>
          </p:cNvSpPr>
          <p:nvPr>
            <p:ph type="sldImg" idx="2"/>
          </p:nvPr>
        </p:nvSpPr>
        <p:spPr bwMode="auto">
          <a:xfrm>
            <a:off x="1266825" y="727075"/>
            <a:ext cx="4781550" cy="35861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ti.com/myregisteredsoftwar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5"/>
          <p:cNvSpPr>
            <a:spLocks noGrp="1" noChangeArrowheads="1"/>
          </p:cNvSpPr>
          <p:nvPr>
            <p:ph type="sldNum" sz="quarter" idx="5"/>
          </p:nvPr>
        </p:nvSpPr>
        <p:spPr>
          <a:noFill/>
        </p:spPr>
        <p:txBody>
          <a:bodyPr/>
          <a:lstStyle/>
          <a:p>
            <a:fld id="{4C784FCA-6C8A-4324-A0FA-66641ACD4B18}" type="slidenum">
              <a:rPr lang="en-US">
                <a:solidFill>
                  <a:prstClr val="black"/>
                </a:solidFill>
              </a:rPr>
              <a:pPr/>
              <a:t>1</a:t>
            </a:fld>
            <a:endParaRPr lang="en-US">
              <a:solidFill>
                <a:prstClr val="black"/>
              </a:solidFill>
            </a:endParaRPr>
          </a:p>
        </p:txBody>
      </p:sp>
      <p:sp>
        <p:nvSpPr>
          <p:cNvPr id="28675" name="Rectangle 2"/>
          <p:cNvSpPr>
            <a:spLocks noGrp="1" noRot="1" noChangeAspect="1" noChangeArrowheads="1" noTextEdit="1"/>
          </p:cNvSpPr>
          <p:nvPr>
            <p:ph type="sldImg"/>
          </p:nvPr>
        </p:nvSpPr>
        <p:spPr>
          <a:xfrm>
            <a:off x="1257300" y="720725"/>
            <a:ext cx="4800600" cy="3600450"/>
          </a:xfrm>
          <a:ln/>
        </p:spPr>
      </p:sp>
      <p:sp>
        <p:nvSpPr>
          <p:cNvPr id="28676" name="Rectangle 3"/>
          <p:cNvSpPr>
            <a:spLocks noGrp="1" noChangeArrowheads="1"/>
          </p:cNvSpPr>
          <p:nvPr>
            <p:ph type="body" idx="1"/>
          </p:nvPr>
        </p:nvSpPr>
        <p:spPr>
          <a:xfrm>
            <a:off x="731838" y="4560888"/>
            <a:ext cx="5851525" cy="4319587"/>
          </a:xfrm>
          <a:noFill/>
          <a:ln/>
        </p:spPr>
        <p:txBody>
          <a:bodyPr/>
          <a:lstStyle/>
          <a:p>
            <a:endParaRPr lang="en-US" sz="1000"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5"/>
          <p:cNvSpPr>
            <a:spLocks noGrp="1" noChangeArrowheads="1"/>
          </p:cNvSpPr>
          <p:nvPr>
            <p:ph type="sldNum" sz="quarter" idx="5"/>
          </p:nvPr>
        </p:nvSpPr>
        <p:spPr>
          <a:noFill/>
        </p:spPr>
        <p:txBody>
          <a:bodyPr/>
          <a:lstStyle/>
          <a:p>
            <a:fld id="{63840F19-DC41-4A58-9498-696E8D124CAC}" type="slidenum">
              <a:rPr lang="en-US" smtClean="0"/>
              <a:pPr/>
              <a:t>16</a:t>
            </a:fld>
            <a:endParaRPr lang="en-US" smtClean="0"/>
          </a:p>
        </p:txBody>
      </p:sp>
      <p:sp>
        <p:nvSpPr>
          <p:cNvPr id="36867" name="Rectangle 2"/>
          <p:cNvSpPr>
            <a:spLocks noGrp="1" noRot="1" noChangeAspect="1" noChangeArrowheads="1" noTextEdit="1"/>
          </p:cNvSpPr>
          <p:nvPr>
            <p:ph type="sldImg"/>
          </p:nvPr>
        </p:nvSpPr>
        <p:spPr>
          <a:xfrm>
            <a:off x="1271588" y="733425"/>
            <a:ext cx="4775200" cy="3581400"/>
          </a:xfrm>
          <a:ln/>
        </p:spPr>
      </p:sp>
      <p:sp>
        <p:nvSpPr>
          <p:cNvPr id="36868" name="Rectangle 3"/>
          <p:cNvSpPr>
            <a:spLocks noGrp="1" noChangeArrowheads="1"/>
          </p:cNvSpPr>
          <p:nvPr>
            <p:ph type="body" idx="1"/>
          </p:nvPr>
        </p:nvSpPr>
        <p:spPr>
          <a:xfrm>
            <a:off x="976313" y="4559300"/>
            <a:ext cx="5362575" cy="4319588"/>
          </a:xfrm>
          <a:noFill/>
          <a:ln/>
        </p:spPr>
        <p:txBody>
          <a:bodyPr lIns="96656" tIns="48328" rIns="96656" bIns="48328"/>
          <a:lstStyle/>
          <a:p>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5"/>
          <p:cNvSpPr>
            <a:spLocks noGrp="1" noChangeArrowheads="1"/>
          </p:cNvSpPr>
          <p:nvPr>
            <p:ph type="sldNum" sz="quarter" idx="5"/>
          </p:nvPr>
        </p:nvSpPr>
        <p:spPr>
          <a:noFill/>
        </p:spPr>
        <p:txBody>
          <a:bodyPr/>
          <a:lstStyle/>
          <a:p>
            <a:fld id="{3FFFADD9-5521-4584-9C1D-DA30C2954629}" type="slidenum">
              <a:rPr lang="en-US" smtClean="0"/>
              <a:pPr/>
              <a:t>18</a:t>
            </a:fld>
            <a:endParaRPr lang="en-US" smtClean="0"/>
          </a:p>
        </p:txBody>
      </p:sp>
      <p:sp>
        <p:nvSpPr>
          <p:cNvPr id="37891" name="Rectangle 2"/>
          <p:cNvSpPr>
            <a:spLocks noGrp="1" noRot="1" noChangeAspect="1" noChangeArrowheads="1" noTextEdit="1"/>
          </p:cNvSpPr>
          <p:nvPr>
            <p:ph type="sldImg"/>
          </p:nvPr>
        </p:nvSpPr>
        <p:spPr>
          <a:solidFill>
            <a:srgbClr val="FFFFFF"/>
          </a:solidFill>
          <a:ln/>
        </p:spPr>
      </p:sp>
      <p:sp>
        <p:nvSpPr>
          <p:cNvPr id="37892" name="Rectangle 3"/>
          <p:cNvSpPr>
            <a:spLocks noGrp="1" noChangeArrowheads="1"/>
          </p:cNvSpPr>
          <p:nvPr>
            <p:ph type="body" idx="1"/>
          </p:nvPr>
        </p:nvSpPr>
        <p:spPr>
          <a:solidFill>
            <a:srgbClr val="FFFFFF"/>
          </a:solidFill>
          <a:ln>
            <a:solidFill>
              <a:srgbClr val="000000"/>
            </a:solidFill>
          </a:ln>
        </p:spPr>
        <p:txBody>
          <a:bodyPr lIns="94848" tIns="47424" rIns="94848" bIns="47424"/>
          <a:lstStyle/>
          <a:p>
            <a:r>
              <a:rPr lang="en-US" smtClean="0"/>
              <a:t>encourage attendees to gain further knowledge through TI workshops,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5"/>
          <p:cNvSpPr>
            <a:spLocks noGrp="1" noChangeArrowheads="1"/>
          </p:cNvSpPr>
          <p:nvPr>
            <p:ph type="sldNum" sz="quarter" idx="5"/>
          </p:nvPr>
        </p:nvSpPr>
        <p:spPr>
          <a:noFill/>
        </p:spPr>
        <p:txBody>
          <a:bodyPr/>
          <a:lstStyle/>
          <a:p>
            <a:fld id="{D5D09AD4-4DE9-46AE-B21B-C2548A6B5FAA}" type="slidenum">
              <a:rPr lang="en-US" smtClean="0"/>
              <a:pPr/>
              <a:t>19</a:t>
            </a:fld>
            <a:endParaRPr lang="en-US" smtClean="0"/>
          </a:p>
        </p:txBody>
      </p:sp>
      <p:sp>
        <p:nvSpPr>
          <p:cNvPr id="38915" name="Rectangle 2"/>
          <p:cNvSpPr>
            <a:spLocks noGrp="1" noRot="1" noChangeAspect="1" noChangeArrowheads="1" noTextEdit="1"/>
          </p:cNvSpPr>
          <p:nvPr>
            <p:ph type="sldImg"/>
          </p:nvPr>
        </p:nvSpPr>
        <p:spPr>
          <a:solidFill>
            <a:srgbClr val="FFFFFF"/>
          </a:solidFill>
          <a:ln/>
        </p:spPr>
      </p:sp>
      <p:sp>
        <p:nvSpPr>
          <p:cNvPr id="38916" name="Rectangle 3"/>
          <p:cNvSpPr>
            <a:spLocks noGrp="1" noChangeArrowheads="1"/>
          </p:cNvSpPr>
          <p:nvPr>
            <p:ph type="body" idx="1"/>
          </p:nvPr>
        </p:nvSpPr>
        <p:spPr>
          <a:solidFill>
            <a:srgbClr val="FFFFFF"/>
          </a:solidFill>
          <a:ln>
            <a:solidFill>
              <a:srgbClr val="000000"/>
            </a:solidFill>
          </a:ln>
        </p:spPr>
        <p:txBody>
          <a:bodyPr lIns="94848" tIns="47424" rIns="94848" bIns="47424"/>
          <a:lstStyle/>
          <a:p>
            <a:r>
              <a:rPr lang="en-US" smtClean="0"/>
              <a:t>encourage attendees to gain further knowledge through TI workshops,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5"/>
          <p:cNvSpPr>
            <a:spLocks noGrp="1" noChangeArrowheads="1"/>
          </p:cNvSpPr>
          <p:nvPr>
            <p:ph type="sldNum" sz="quarter" idx="5"/>
          </p:nvPr>
        </p:nvSpPr>
        <p:spPr>
          <a:noFill/>
        </p:spPr>
        <p:txBody>
          <a:bodyPr/>
          <a:lstStyle/>
          <a:p>
            <a:fld id="{E90735A0-EF69-42B4-91E2-C4519B858BAE}" type="slidenum">
              <a:rPr lang="en-US" smtClean="0"/>
              <a:pPr/>
              <a:t>21</a:t>
            </a:fld>
            <a:endParaRPr lang="en-US" smtClean="0"/>
          </a:p>
        </p:txBody>
      </p:sp>
      <p:sp>
        <p:nvSpPr>
          <p:cNvPr id="60419" name="Rectangle 2"/>
          <p:cNvSpPr>
            <a:spLocks noGrp="1" noRot="1" noChangeAspect="1" noChangeArrowheads="1" noTextEdit="1"/>
          </p:cNvSpPr>
          <p:nvPr>
            <p:ph type="sldImg"/>
          </p:nvPr>
        </p:nvSpPr>
        <p:spPr>
          <a:ln/>
        </p:spPr>
      </p:sp>
      <p:sp>
        <p:nvSpPr>
          <p:cNvPr id="60420"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5"/>
          <p:cNvSpPr>
            <a:spLocks noGrp="1" noChangeArrowheads="1"/>
          </p:cNvSpPr>
          <p:nvPr>
            <p:ph type="sldNum" sz="quarter" idx="5"/>
          </p:nvPr>
        </p:nvSpPr>
        <p:spPr>
          <a:noFill/>
        </p:spPr>
        <p:txBody>
          <a:bodyPr/>
          <a:lstStyle/>
          <a:p>
            <a:fld id="{66530FD1-16EF-4EDD-9BAA-555C7C5776F1}" type="slidenum">
              <a:rPr lang="en-US" smtClean="0"/>
              <a:pPr/>
              <a:t>22</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sldNum" sz="quarter" idx="5"/>
          </p:nvPr>
        </p:nvSpPr>
        <p:spPr>
          <a:noFill/>
        </p:spPr>
        <p:txBody>
          <a:bodyPr/>
          <a:lstStyle/>
          <a:p>
            <a:fld id="{A6CF76D9-8C4F-404E-B421-838159FF4993}" type="slidenum">
              <a:rPr lang="en-US" smtClean="0">
                <a:solidFill>
                  <a:prstClr val="black"/>
                </a:solidFill>
              </a:rPr>
              <a:pPr/>
              <a:t>23</a:t>
            </a:fld>
            <a:endParaRPr lang="en-US" smtClean="0">
              <a:solidFill>
                <a:prstClr val="black"/>
              </a:solidFill>
            </a:endParaRPr>
          </a:p>
        </p:txBody>
      </p:sp>
      <p:sp>
        <p:nvSpPr>
          <p:cNvPr id="40963" name="Rectangle 2"/>
          <p:cNvSpPr>
            <a:spLocks noGrp="1" noRot="1" noChangeAspect="1" noChangeArrowheads="1" noTextEdit="1"/>
          </p:cNvSpPr>
          <p:nvPr>
            <p:ph type="sldImg"/>
          </p:nvPr>
        </p:nvSpPr>
        <p:spPr>
          <a:ln cap="flat"/>
        </p:spPr>
      </p:sp>
      <p:sp>
        <p:nvSpPr>
          <p:cNvPr id="40964" name="Rectangle 3"/>
          <p:cNvSpPr>
            <a:spLocks noGrp="1" noChangeArrowheads="1"/>
          </p:cNvSpPr>
          <p:nvPr>
            <p:ph type="body" idx="1"/>
          </p:nvPr>
        </p:nvSpPr>
        <p:spPr>
          <a:noFill/>
          <a:ln/>
        </p:spPr>
        <p:txBody>
          <a:bodyPr/>
          <a:lstStyle/>
          <a:p>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sldNum" sz="quarter" idx="5"/>
          </p:nvPr>
        </p:nvSpPr>
        <p:spPr>
          <a:noFill/>
        </p:spPr>
        <p:txBody>
          <a:bodyPr/>
          <a:lstStyle/>
          <a:p>
            <a:fld id="{5CDD66DF-55E3-46DE-8971-5366DABE831D}" type="slidenum">
              <a:rPr lang="en-US" smtClean="0"/>
              <a:pPr/>
              <a:t>3</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1381125" y="5110163"/>
            <a:ext cx="5688013" cy="3370262"/>
          </a:xfrm>
          <a:noFill/>
          <a:ln/>
        </p:spPr>
        <p:txBody>
          <a:bodyPr/>
          <a:lstStyle/>
          <a:p>
            <a:r>
              <a:rPr lang="en-US" smtClean="0"/>
              <a:t>(Recommend to the students that they treat the lab sessions as breaks, since each chapter has a lab at the end of it)</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5"/>
          <p:cNvSpPr>
            <a:spLocks noGrp="1" noChangeArrowheads="1"/>
          </p:cNvSpPr>
          <p:nvPr>
            <p:ph type="sldNum" sz="quarter" idx="5"/>
          </p:nvPr>
        </p:nvSpPr>
        <p:spPr>
          <a:noFill/>
        </p:spPr>
        <p:txBody>
          <a:bodyPr/>
          <a:lstStyle/>
          <a:p>
            <a:fld id="{5CDD66DF-55E3-46DE-8971-5366DABE831D}" type="slidenum">
              <a:rPr lang="en-US" smtClean="0"/>
              <a:pPr/>
              <a:t>4</a:t>
            </a:fld>
            <a:endParaRPr lang="en-US" smtClean="0"/>
          </a:p>
        </p:txBody>
      </p:sp>
      <p:sp>
        <p:nvSpPr>
          <p:cNvPr id="29699" name="Rectangle 2"/>
          <p:cNvSpPr>
            <a:spLocks noGrp="1" noRot="1" noChangeAspect="1" noChangeArrowheads="1" noTextEdit="1"/>
          </p:cNvSpPr>
          <p:nvPr>
            <p:ph type="sldImg"/>
          </p:nvPr>
        </p:nvSpPr>
        <p:spPr>
          <a:ln/>
        </p:spPr>
      </p:sp>
      <p:sp>
        <p:nvSpPr>
          <p:cNvPr id="29700" name="Rectangle 3"/>
          <p:cNvSpPr>
            <a:spLocks noGrp="1" noChangeArrowheads="1"/>
          </p:cNvSpPr>
          <p:nvPr>
            <p:ph type="body" idx="1"/>
          </p:nvPr>
        </p:nvSpPr>
        <p:spPr>
          <a:xfrm>
            <a:off x="1381125" y="5110163"/>
            <a:ext cx="5688013" cy="3370262"/>
          </a:xfrm>
          <a:noFill/>
          <a:ln/>
        </p:spPr>
        <p:txBody>
          <a:bodyPr/>
          <a:lstStyle/>
          <a:p>
            <a:r>
              <a:rPr lang="en-US" smtClean="0"/>
              <a:t>(Recommend to the students that they treat the lab sessions as breaks, since each chapter has a lab at the end of it)</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5"/>
          <p:cNvSpPr>
            <a:spLocks noGrp="1" noChangeArrowheads="1"/>
          </p:cNvSpPr>
          <p:nvPr>
            <p:ph type="sldNum" sz="quarter" idx="5"/>
          </p:nvPr>
        </p:nvSpPr>
        <p:spPr>
          <a:noFill/>
        </p:spPr>
        <p:txBody>
          <a:bodyPr/>
          <a:lstStyle/>
          <a:p>
            <a:fld id="{BF11E71D-271C-4ABC-9995-C3A7339EBE78}" type="slidenum">
              <a:rPr lang="en-US" smtClean="0"/>
              <a:pPr/>
              <a:t>6</a:t>
            </a:fld>
            <a:endParaRPr lang="en-US" smtClean="0"/>
          </a:p>
        </p:txBody>
      </p:sp>
      <p:sp>
        <p:nvSpPr>
          <p:cNvPr id="30723" name="Rectangle 2"/>
          <p:cNvSpPr>
            <a:spLocks noGrp="1" noRot="1" noChangeAspect="1" noChangeArrowheads="1" noTextEdit="1"/>
          </p:cNvSpPr>
          <p:nvPr>
            <p:ph type="sldImg"/>
          </p:nvPr>
        </p:nvSpPr>
        <p:spPr>
          <a:xfrm>
            <a:off x="1271588" y="733425"/>
            <a:ext cx="4775200" cy="3581400"/>
          </a:xfrm>
          <a:solidFill>
            <a:srgbClr val="FFFFFF"/>
          </a:solidFill>
          <a:ln/>
        </p:spPr>
      </p:sp>
      <p:sp>
        <p:nvSpPr>
          <p:cNvPr id="30724" name="Rectangle 3"/>
          <p:cNvSpPr>
            <a:spLocks noGrp="1" noChangeArrowheads="1"/>
          </p:cNvSpPr>
          <p:nvPr>
            <p:ph type="body" idx="1"/>
          </p:nvPr>
        </p:nvSpPr>
        <p:spPr>
          <a:xfrm>
            <a:off x="976313" y="4559300"/>
            <a:ext cx="5362575" cy="4319588"/>
          </a:xfrm>
          <a:solidFill>
            <a:srgbClr val="FFFFFF"/>
          </a:solidFill>
          <a:ln>
            <a:solidFill>
              <a:srgbClr val="000000"/>
            </a:solidFill>
          </a:ln>
        </p:spPr>
        <p:txBody>
          <a:bodyPr lIns="94854" tIns="47427" rIns="94854" bIns="47427"/>
          <a:lstStyle/>
          <a:p>
            <a:r>
              <a:rPr lang="en-US" smtClean="0"/>
              <a:t>We put the workshop objectives BEFORE the student introductions on purpose. Before this information was added, many students wanted the workshop to cover things that cannot be effectively covered in the workshop - many instructors found this difficult to deal with. </a:t>
            </a:r>
          </a:p>
          <a:p>
            <a:endParaRPr lang="en-US" smtClean="0"/>
          </a:p>
          <a:p>
            <a:r>
              <a:rPr lang="en-US" smtClean="0"/>
              <a:t>This flow helps set reasonable expectations without directly discouraging the students.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5"/>
          <p:cNvSpPr>
            <a:spLocks noGrp="1" noChangeArrowheads="1"/>
          </p:cNvSpPr>
          <p:nvPr>
            <p:ph type="sldNum" sz="quarter" idx="5"/>
          </p:nvPr>
        </p:nvSpPr>
        <p:spPr>
          <a:noFill/>
        </p:spPr>
        <p:txBody>
          <a:bodyPr/>
          <a:lstStyle/>
          <a:p>
            <a:fld id="{2BB44381-06FF-463F-95A0-36E722F5B03B}" type="slidenum">
              <a:rPr lang="en-US" smtClean="0"/>
              <a:pPr/>
              <a:t>7</a:t>
            </a:fld>
            <a:endParaRPr lang="en-US" smtClean="0"/>
          </a:p>
        </p:txBody>
      </p:sp>
      <p:sp>
        <p:nvSpPr>
          <p:cNvPr id="31747" name="Rectangle 2"/>
          <p:cNvSpPr>
            <a:spLocks noGrp="1" noRot="1" noChangeAspect="1" noChangeArrowheads="1" noTextEdit="1"/>
          </p:cNvSpPr>
          <p:nvPr>
            <p:ph type="sldImg"/>
          </p:nvPr>
        </p:nvSpPr>
        <p:spPr>
          <a:xfrm>
            <a:off x="1271588" y="733425"/>
            <a:ext cx="4775200" cy="3581400"/>
          </a:xfrm>
          <a:solidFill>
            <a:srgbClr val="FFFFFF"/>
          </a:solidFill>
          <a:ln/>
        </p:spPr>
      </p:sp>
      <p:sp>
        <p:nvSpPr>
          <p:cNvPr id="31748" name="Rectangle 3"/>
          <p:cNvSpPr>
            <a:spLocks noGrp="1" noChangeArrowheads="1"/>
          </p:cNvSpPr>
          <p:nvPr>
            <p:ph type="body" idx="1"/>
          </p:nvPr>
        </p:nvSpPr>
        <p:spPr>
          <a:xfrm>
            <a:off x="976313" y="4559300"/>
            <a:ext cx="5362575" cy="4319588"/>
          </a:xfrm>
          <a:solidFill>
            <a:srgbClr val="FFFFFF"/>
          </a:solidFill>
          <a:ln>
            <a:solidFill>
              <a:srgbClr val="000000"/>
            </a:solidFill>
          </a:ln>
        </p:spPr>
        <p:txBody>
          <a:bodyPr lIns="94854" tIns="47427" rIns="94854" bIns="47427"/>
          <a:lstStyle/>
          <a:p>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5"/>
          <p:cNvSpPr>
            <a:spLocks noGrp="1" noChangeArrowheads="1"/>
          </p:cNvSpPr>
          <p:nvPr>
            <p:ph type="sldNum" sz="quarter" idx="5"/>
          </p:nvPr>
        </p:nvSpPr>
        <p:spPr>
          <a:noFill/>
        </p:spPr>
        <p:txBody>
          <a:bodyPr/>
          <a:lstStyle/>
          <a:p>
            <a:fld id="{BF2A8627-8987-406D-A21E-ABBD08ABA479}" type="slidenum">
              <a:rPr lang="en-US" smtClean="0"/>
              <a:pPr/>
              <a:t>9</a:t>
            </a:fld>
            <a:endParaRPr lang="en-US" smtClean="0"/>
          </a:p>
        </p:txBody>
      </p:sp>
      <p:sp>
        <p:nvSpPr>
          <p:cNvPr id="45059" name="Rectangle 2"/>
          <p:cNvSpPr>
            <a:spLocks noGrp="1" noRot="1" noChangeAspect="1" noChangeArrowheads="1" noTextEdit="1"/>
          </p:cNvSpPr>
          <p:nvPr>
            <p:ph type="sldImg"/>
          </p:nvPr>
        </p:nvSpPr>
        <p:spPr>
          <a:solidFill>
            <a:srgbClr val="FFFFFF"/>
          </a:solidFill>
          <a:ln/>
        </p:spPr>
      </p:sp>
      <p:sp>
        <p:nvSpPr>
          <p:cNvPr id="45060" name="Rectangle 3"/>
          <p:cNvSpPr>
            <a:spLocks noGrp="1" noChangeArrowheads="1"/>
          </p:cNvSpPr>
          <p:nvPr>
            <p:ph type="body" idx="1"/>
          </p:nvPr>
        </p:nvSpPr>
        <p:spPr>
          <a:xfrm>
            <a:off x="1112838" y="4643438"/>
            <a:ext cx="5964237" cy="4564062"/>
          </a:xfrm>
          <a:solidFill>
            <a:srgbClr val="FFFFFF"/>
          </a:solidFill>
          <a:ln>
            <a:solidFill>
              <a:srgbClr val="000000"/>
            </a:solidFill>
          </a:ln>
        </p:spPr>
        <p:txBody>
          <a:bodyPr lIns="94854" tIns="47427" rIns="94854" bIns="47427"/>
          <a:lstStyle/>
          <a:p>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5"/>
          <p:cNvSpPr>
            <a:spLocks noGrp="1" noChangeArrowheads="1"/>
          </p:cNvSpPr>
          <p:nvPr>
            <p:ph type="sldNum" sz="quarter" idx="5"/>
          </p:nvPr>
        </p:nvSpPr>
        <p:spPr>
          <a:noFill/>
        </p:spPr>
        <p:txBody>
          <a:bodyPr/>
          <a:lstStyle/>
          <a:p>
            <a:fld id="{C338ECC9-FB07-469D-A207-49589B707452}" type="slidenum">
              <a:rPr lang="en-US" smtClean="0"/>
              <a:pPr/>
              <a:t>11</a:t>
            </a:fld>
            <a:endParaRPr lang="en-US" smtClean="0"/>
          </a:p>
        </p:txBody>
      </p:sp>
      <p:sp>
        <p:nvSpPr>
          <p:cNvPr id="34819" name="Rectangle 2"/>
          <p:cNvSpPr>
            <a:spLocks noGrp="1" noRot="1" noChangeAspect="1" noChangeArrowheads="1" noTextEdit="1"/>
          </p:cNvSpPr>
          <p:nvPr>
            <p:ph type="sldImg"/>
          </p:nvPr>
        </p:nvSpPr>
        <p:spPr>
          <a:ln/>
        </p:spPr>
      </p:sp>
      <p:sp>
        <p:nvSpPr>
          <p:cNvPr id="34820" name="Rectangle 3"/>
          <p:cNvSpPr>
            <a:spLocks noGrp="1" noChangeArrowheads="1"/>
          </p:cNvSpPr>
          <p:nvPr>
            <p:ph type="body" idx="1"/>
          </p:nvPr>
        </p:nvSpPr>
        <p:spPr>
          <a:xfrm>
            <a:off x="477838" y="4643438"/>
            <a:ext cx="6599237" cy="4564062"/>
          </a:xfrm>
          <a:noFill/>
          <a:ln/>
        </p:spPr>
        <p:txBody>
          <a:bodyPr/>
          <a:lstStyle/>
          <a:p>
            <a:r>
              <a:rPr lang="en-US" smtClean="0"/>
              <a:t>If they are planning to use an ARM+DSP, there are two basic use cases – 1. ARM is master (i/o via ARM), DSP is slave and they plan to use Codec Engine; 2. ARM and DSP are separate programs, minimal comm between CPUs, no codec engine, I/O may be via DSP or ARM</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5"/>
          <p:cNvSpPr>
            <a:spLocks noGrp="1" noChangeArrowheads="1"/>
          </p:cNvSpPr>
          <p:nvPr>
            <p:ph type="sldNum" sz="quarter" idx="5"/>
          </p:nvPr>
        </p:nvSpPr>
        <p:spPr>
          <a:noFill/>
        </p:spPr>
        <p:txBody>
          <a:bodyPr/>
          <a:lstStyle/>
          <a:p>
            <a:fld id="{D4447786-7A3C-4B85-98D1-7AE190CFF552}" type="slidenum">
              <a:rPr lang="en-US" smtClean="0"/>
              <a:pPr/>
              <a:t>13</a:t>
            </a:fld>
            <a:endParaRPr lang="en-US" smtClean="0"/>
          </a:p>
        </p:txBody>
      </p:sp>
      <p:sp>
        <p:nvSpPr>
          <p:cNvPr id="47107"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629" tIns="48314" rIns="96629" bIns="48314" anchor="b"/>
          <a:lstStyle/>
          <a:p>
            <a:pPr algn="r" defTabSz="965200"/>
            <a:fld id="{057C49EA-B5C7-49EB-9106-23A0AF4EAD9F}" type="slidenum">
              <a:rPr lang="en-US" sz="1300"/>
              <a:pPr algn="r" defTabSz="965200"/>
              <a:t>13</a:t>
            </a:fld>
            <a:endParaRPr lang="en-US" sz="1300"/>
          </a:p>
        </p:txBody>
      </p:sp>
      <p:sp>
        <p:nvSpPr>
          <p:cNvPr id="47108"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590" tIns="48295" rIns="96590" bIns="48295" anchor="b"/>
          <a:lstStyle/>
          <a:p>
            <a:pPr algn="r"/>
            <a:fld id="{3B4F23C3-DA4B-42A2-8600-998AF59A9BC7}" type="slidenum">
              <a:rPr lang="en-US" sz="1300"/>
              <a:pPr algn="r"/>
              <a:t>13</a:t>
            </a:fld>
            <a:endParaRPr lang="en-US" sz="1300"/>
          </a:p>
        </p:txBody>
      </p:sp>
      <p:sp>
        <p:nvSpPr>
          <p:cNvPr id="47109"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6590" tIns="48295" rIns="96590" bIns="48295" anchor="b"/>
          <a:lstStyle/>
          <a:p>
            <a:pPr algn="r"/>
            <a:fld id="{2919A14D-EEE8-4914-80BD-E42E8704A3C5}" type="slidenum">
              <a:rPr lang="en-US" sz="1300"/>
              <a:pPr algn="r"/>
              <a:t>13</a:t>
            </a:fld>
            <a:endParaRPr lang="en-US" sz="1300"/>
          </a:p>
        </p:txBody>
      </p:sp>
      <p:sp>
        <p:nvSpPr>
          <p:cNvPr id="47110" name="Rectangle 2"/>
          <p:cNvSpPr>
            <a:spLocks noGrp="1" noRot="1" noChangeAspect="1" noChangeArrowheads="1" noTextEdit="1"/>
          </p:cNvSpPr>
          <p:nvPr>
            <p:ph type="sldImg"/>
          </p:nvPr>
        </p:nvSpPr>
        <p:spPr>
          <a:xfrm>
            <a:off x="1262063" y="720725"/>
            <a:ext cx="4799012" cy="3598863"/>
          </a:xfrm>
          <a:ln/>
        </p:spPr>
      </p:sp>
      <p:sp>
        <p:nvSpPr>
          <p:cNvPr id="47111" name="Rectangle 3"/>
          <p:cNvSpPr>
            <a:spLocks noGrp="1" noChangeArrowheads="1"/>
          </p:cNvSpPr>
          <p:nvPr>
            <p:ph type="body" idx="1"/>
          </p:nvPr>
        </p:nvSpPr>
        <p:spPr>
          <a:xfrm>
            <a:off x="731838" y="4560888"/>
            <a:ext cx="5851525" cy="4319587"/>
          </a:xfrm>
          <a:noFill/>
          <a:ln/>
        </p:spPr>
        <p:txBody>
          <a:bodyPr lIns="96590" tIns="48295" rIns="96590" bIns="48295"/>
          <a:lstStyle/>
          <a:p>
            <a:r>
              <a:rPr lang="en-US" smtClean="0"/>
              <a:t>MSP430 Devices are typically used in metering and sensory systems requiring “ultra” low power – often running off of coin-cell batteries for 5-10 years. These devices are based on a 16-bit RISC core surrounded by microcontroller peripherals (ADC, RF, etc). What is “ultra” low power? Standby power is in the 100nA range with RTC enabled. Wakeup time is ~1uS from this low-power mode. In fact, at some trade shows, these devices can boot and run the real-time clock powered by THREE GRAPES. I guess each grape provides ½ volt drop. Wow.</a:t>
            </a:r>
          </a:p>
          <a:p>
            <a:endParaRPr lang="en-US" smtClean="0"/>
          </a:p>
          <a:p>
            <a:r>
              <a:rPr lang="en-US" smtClean="0"/>
              <a:t>Moving on to the C28x devices, these are typically used in motor control systems requiring a fusion of DSP performance with microcontroller peripheral integration. One of the more “famous” devices that use this class of processor is the Segueway (6 devices per unit).</a:t>
            </a:r>
          </a:p>
          <a:p>
            <a:endParaRPr lang="en-US" smtClean="0"/>
          </a:p>
          <a:p>
            <a:r>
              <a:rPr lang="en-US" smtClean="0"/>
              <a:t>One of the latest additions to the TI product portfolio is the Stellaris Family of microcontrollers based on the ARM Cortex M3. These devices have an excellent price/integration price point and offer the ease of use of an ARM-based device. The Cortex M3 is ARM’s replacement of the ARM7.</a:t>
            </a:r>
          </a:p>
          <a:p>
            <a:endParaRPr lang="en-US" smtClean="0"/>
          </a:p>
          <a:p>
            <a:r>
              <a:rPr lang="en-US" smtClean="0"/>
              <a:t>Moving UP the performance scale to ARM9 and Cortex-A8 MPUs, TI provides ARM-only devices with and without accelerators for video and graphics systems. These devices perform at a level which enables users to take full advantage of the Linux operating system. This is the “Sitara” family of devices.</a:t>
            </a:r>
          </a:p>
          <a:p>
            <a:endParaRPr lang="en-US" smtClean="0"/>
          </a:p>
          <a:p>
            <a:r>
              <a:rPr lang="en-US" smtClean="0"/>
              <a:t>Jumping over to the right is TI’s single and multi-core DSP families – including both the C6000 and C55x devices. The C55x family offers low power and medium performance and is typically used in medical applications requiring excellent DSP performance while consuming low power and reduced EMI interference. The C6000 family is TI’s standard for single-chip DSP-based systems. This workshop happens to be focused primarily on the C6748 fixed-floating point device.</a:t>
            </a:r>
          </a:p>
          <a:p>
            <a:endParaRPr lang="en-US" smtClean="0"/>
          </a:p>
          <a:p>
            <a:r>
              <a:rPr lang="en-US" smtClean="0"/>
              <a:t>And last, is TI’s ARM+DSP devices that come with and without video/graphics accelerators. These devices combine the ease of use of ARM/Linux for the O/S and user control with the added benefit of a DSP and/or accelerators to execute algorithms. </a:t>
            </a:r>
          </a:p>
          <a:p>
            <a:endParaRPr lang="en-US" smtClean="0"/>
          </a:p>
          <a:p>
            <a:r>
              <a:rPr lang="en-US" smtClean="0"/>
              <a:t>Traditionally, ARM devices included the ARM7 and ARM9 products. ARM recently has upgraded these architectures and split them into three categories:</a:t>
            </a:r>
          </a:p>
          <a:p>
            <a:pPr>
              <a:buFontTx/>
              <a:buChar char="-"/>
            </a:pPr>
            <a:r>
              <a:rPr lang="en-US" smtClean="0"/>
              <a:t>A (Application, hi performance, can run Linux O/S, Cortex A-8 and above)</a:t>
            </a:r>
          </a:p>
          <a:p>
            <a:pPr>
              <a:buFontTx/>
              <a:buChar char="-"/>
            </a:pPr>
            <a:r>
              <a:rPr lang="en-US" smtClean="0"/>
              <a:t>R (Real-time, ARM9 replacement, not many TI devices use “R” version)</a:t>
            </a:r>
          </a:p>
          <a:p>
            <a:pPr>
              <a:buFontTx/>
              <a:buChar char="-"/>
            </a:pPr>
            <a:r>
              <a:rPr lang="en-US" smtClean="0"/>
              <a:t>M (Mobile, ARM7 replacement)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5"/>
          <p:cNvSpPr>
            <a:spLocks noGrp="1" noChangeArrowheads="1"/>
          </p:cNvSpPr>
          <p:nvPr>
            <p:ph type="sldNum" sz="quarter" idx="5"/>
          </p:nvPr>
        </p:nvSpPr>
        <p:spPr>
          <a:noFill/>
        </p:spPr>
        <p:txBody>
          <a:bodyPr/>
          <a:lstStyle/>
          <a:p>
            <a:fld id="{DED164AD-9689-4FDB-974F-7804BD9177F1}" type="slidenum">
              <a:rPr lang="en-US" smtClean="0"/>
              <a:pPr/>
              <a:t>15</a:t>
            </a:fld>
            <a:endParaRPr lang="en-US" smtClean="0"/>
          </a:p>
        </p:txBody>
      </p:sp>
      <p:sp>
        <p:nvSpPr>
          <p:cNvPr id="35843" name="Rectangle 2"/>
          <p:cNvSpPr>
            <a:spLocks noGrp="1" noRot="1" noChangeAspect="1" noChangeArrowheads="1" noTextEdit="1"/>
          </p:cNvSpPr>
          <p:nvPr>
            <p:ph type="sldImg"/>
          </p:nvPr>
        </p:nvSpPr>
        <p:spPr>
          <a:ln/>
        </p:spPr>
      </p:sp>
      <p:sp>
        <p:nvSpPr>
          <p:cNvPr id="35844" name="Rectangle 3"/>
          <p:cNvSpPr>
            <a:spLocks noGrp="1" noChangeArrowheads="1"/>
          </p:cNvSpPr>
          <p:nvPr>
            <p:ph type="body" idx="1"/>
          </p:nvPr>
        </p:nvSpPr>
        <p:spPr>
          <a:noFill/>
          <a:ln/>
        </p:spPr>
        <p:txBody>
          <a:bodyPr/>
          <a:lstStyle/>
          <a:p>
            <a:r>
              <a:rPr lang="en-US" smtClean="0">
                <a:hlinkClick r:id="rId3" tooltip="http://www.ti.com/myregisteredsoftware"/>
              </a:rPr>
              <a:t>http://www.ti.com/myregisteredsoftware</a:t>
            </a:r>
            <a:r>
              <a:rPr lang="en-US" smtClean="0"/>
              <a:t> </a:t>
            </a:r>
          </a:p>
          <a:p>
            <a:r>
              <a:rPr lang="en-US" smtClean="0"/>
              <a:t>www.ti.com/dms</a:t>
            </a:r>
          </a:p>
          <a:p>
            <a:r>
              <a:rPr lang="en-US" smtClean="0"/>
              <a:t>www.ti.com/dvevmupdates</a:t>
            </a:r>
          </a:p>
          <a:p>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2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spd="med">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spd="med">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858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914400"/>
            <a:ext cx="3810000" cy="21669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EF89BD6-E300-4C67-B175-76E5828D27B4}"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spd="med">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spd="med">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50800"/>
            <a:ext cx="2286000" cy="30305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0" y="50800"/>
            <a:ext cx="6705600" cy="30305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EF89BD6-E300-4C67-B175-76E5828D27B4}" type="datetimeFigureOut">
              <a:rPr lang="en-US" smtClean="0"/>
              <a:pPr/>
              <a:t>3/20/2012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EF89BD6-E300-4C67-B175-76E5828D27B4}" type="datetimeFigureOut">
              <a:rPr lang="en-US" smtClean="0"/>
              <a:pPr/>
              <a:t>3/20/2012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EF89BD6-E300-4C67-B175-76E5828D27B4}" type="datetimeFigureOut">
              <a:rPr lang="en-US" smtClean="0"/>
              <a:pPr/>
              <a:t>3/20/2012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EF89BD6-E300-4C67-B175-76E5828D27B4}" type="datetimeFigureOut">
              <a:rPr lang="en-US" smtClean="0"/>
              <a:pPr/>
              <a:t>3/20/2012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EF89BD6-E300-4C67-B175-76E5828D27B4}" type="datetimeFigureOut">
              <a:rPr lang="en-US" smtClean="0"/>
              <a:pPr/>
              <a:t>3/20/2012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pPr/>
              <a:t>3/20/2012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transition spd="med">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EF89BD6-E300-4C67-B175-76E5828D27B4}" type="datetimeFigureOut">
              <a:rPr lang="en-US" smtClean="0"/>
              <a:pPr/>
              <a:t>3/20/2012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E582210-5FCA-4178-AB04-4337EADA3D81}" type="slidenum">
              <a:rPr lang="en-US" smtClean="0"/>
              <a:pPr/>
              <a:t>‹#›</a:t>
            </a:fld>
            <a:endParaRPr lang="en-US"/>
          </a:p>
        </p:txBody>
      </p:sp>
    </p:spTree>
  </p:cSld>
  <p:clrMapOvr>
    <a:masterClrMapping/>
  </p:clrMapOvr>
  <p:transition spd="med">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4.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0" y="1"/>
            <a:ext cx="9144000" cy="742950"/>
          </a:xfrm>
          <a:prstGeom prst="rect">
            <a:avLst/>
          </a:prstGeom>
        </p:spPr>
        <p:txBody>
          <a:bodyPr vert="horz" lIns="91440" tIns="45720" rIns="91440" bIns="45720" rtlCol="0" anchor="t"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762000"/>
            <a:ext cx="8229600" cy="5562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EF89BD6-E300-4C67-B175-76E5828D27B4}" type="datetimeFigureOut">
              <a:rPr lang="en-US" smtClean="0"/>
              <a:pPr/>
              <a:t>3/20/2012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582210-5FCA-4178-AB04-4337EADA3D81}" type="slidenum">
              <a:rPr lang="en-US" smtClean="0"/>
              <a:pPr/>
              <a:t>‹#›</a:t>
            </a:fld>
            <a:endParaRPr lang="en-US"/>
          </a:p>
        </p:txBody>
      </p:sp>
      <p:pic>
        <p:nvPicPr>
          <p:cNvPr id="7" name="TI Logo Color One Line" descr="tilogo_color_oneline.png" hidden="1"/>
          <p:cNvPicPr>
            <a:picLocks noChangeAspect="1"/>
          </p:cNvPicPr>
          <p:nvPr/>
        </p:nvPicPr>
        <p:blipFill>
          <a:blip r:embed="rId16" cstate="print"/>
          <a:stretch>
            <a:fillRect/>
          </a:stretch>
        </p:blipFill>
        <p:spPr>
          <a:xfrm>
            <a:off x="147730" y="6101890"/>
            <a:ext cx="1840840" cy="237724"/>
          </a:xfrm>
          <a:prstGeom prst="rect">
            <a:avLst/>
          </a:prstGeom>
        </p:spPr>
      </p:pic>
      <p:pic>
        <p:nvPicPr>
          <p:cNvPr id="8" name="TI Logo White One Line" descr="tilogo_bw_oneline.png" hidden="1"/>
          <p:cNvPicPr>
            <a:picLocks noChangeAspect="1"/>
          </p:cNvPicPr>
          <p:nvPr/>
        </p:nvPicPr>
        <p:blipFill>
          <a:blip r:embed="rId17" cstate="print"/>
          <a:stretch>
            <a:fillRect/>
          </a:stretch>
        </p:blipFill>
        <p:spPr>
          <a:xfrm>
            <a:off x="136939" y="5288938"/>
            <a:ext cx="1822553" cy="237724"/>
          </a:xfrm>
          <a:prstGeom prst="rect">
            <a:avLst/>
          </a:prstGeom>
        </p:spPr>
      </p:pic>
      <p:pic>
        <p:nvPicPr>
          <p:cNvPr id="9" name="TI Logo White Stack" descr="tilogo_bw_twoline.png" hidden="1"/>
          <p:cNvPicPr>
            <a:picLocks noChangeAspect="1"/>
          </p:cNvPicPr>
          <p:nvPr/>
        </p:nvPicPr>
        <p:blipFill>
          <a:blip r:embed="rId18" cstate="print"/>
          <a:stretch>
            <a:fillRect/>
          </a:stretch>
        </p:blipFill>
        <p:spPr>
          <a:xfrm>
            <a:off x="121847" y="5656160"/>
            <a:ext cx="1456824" cy="353539"/>
          </a:xfrm>
          <a:prstGeom prst="rect">
            <a:avLst/>
          </a:prstGeom>
        </p:spPr>
      </p:pic>
      <p:pic>
        <p:nvPicPr>
          <p:cNvPr id="10" name="TI Logo Color Stack" descr="tilogo_color_twoline.png" hidden="1"/>
          <p:cNvPicPr>
            <a:picLocks noChangeAspect="1"/>
          </p:cNvPicPr>
          <p:nvPr/>
        </p:nvPicPr>
        <p:blipFill>
          <a:blip r:embed="rId19" cstate="print"/>
          <a:stretch>
            <a:fillRect/>
          </a:stretch>
        </p:blipFill>
        <p:spPr>
          <a:xfrm>
            <a:off x="127241" y="6399926"/>
            <a:ext cx="1438537" cy="347443"/>
          </a:xfrm>
          <a:prstGeom prst="rect">
            <a:avLst/>
          </a:prstGeom>
        </p:spPr>
      </p:pic>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transition spd="med">
    <p:fade/>
  </p:transition>
  <p:timing>
    <p:tnLst>
      <p:par>
        <p:cTn id="1" dur="indefinite" restart="never" nodeType="tmRoot"/>
      </p:par>
    </p:tnLst>
  </p:timing>
  <p:txStyles>
    <p:titleStyle>
      <a:lvl1pPr algn="ctr" defTabSz="914400" rtl="0" eaLnBrk="1" latinLnBrk="0" hangingPunct="1">
        <a:spcBef>
          <a:spcPct val="0"/>
        </a:spcBef>
        <a:buNone/>
        <a:defRPr sz="3600" b="1" kern="1200" baseline="0">
          <a:solidFill>
            <a:schemeClr val="tx2"/>
          </a:solidFill>
          <a:latin typeface="+mj-lt"/>
          <a:ea typeface="+mj-ea"/>
          <a:cs typeface="+mj-cs"/>
        </a:defRPr>
      </a:lvl1pPr>
    </p:titleStyle>
    <p:bodyStyle>
      <a:lvl1pPr marL="342900" indent="-342900" algn="l" defTabSz="914400" rtl="0" eaLnBrk="1" latinLnBrk="0" hangingPunct="1">
        <a:spcBef>
          <a:spcPct val="20000"/>
        </a:spcBef>
        <a:buClr>
          <a:schemeClr val="tx2"/>
        </a:buClr>
        <a:buSzPct val="75000"/>
        <a:buFont typeface="Wingdings" pitchFamily="2" charset="2"/>
        <a:buChar char=""/>
        <a:defRPr sz="3200" b="1" kern="1200">
          <a:solidFill>
            <a:schemeClr val="tx1"/>
          </a:solidFill>
          <a:latin typeface="+mn-lt"/>
          <a:ea typeface="+mn-ea"/>
          <a:cs typeface="+mn-cs"/>
        </a:defRPr>
      </a:lvl1pPr>
      <a:lvl2pPr marL="742950" indent="-285750" algn="l" defTabSz="914400" rtl="0" eaLnBrk="1" latinLnBrk="0" hangingPunct="1">
        <a:spcBef>
          <a:spcPct val="20000"/>
        </a:spcBef>
        <a:buClr>
          <a:schemeClr val="tx2"/>
        </a:buClr>
        <a:buSzPct val="75000"/>
        <a:buFont typeface="Wingdings" pitchFamily="2" charset="2"/>
        <a:buChar char=""/>
        <a:defRPr sz="2800" b="1" kern="1200">
          <a:solidFill>
            <a:schemeClr val="tx1"/>
          </a:solidFill>
          <a:latin typeface="+mn-lt"/>
          <a:ea typeface="+mn-ea"/>
          <a:cs typeface="+mn-cs"/>
        </a:defRPr>
      </a:lvl2pPr>
      <a:lvl3pPr marL="1143000" indent="-228600" algn="l" defTabSz="914400" rtl="0" eaLnBrk="1" latinLnBrk="0" hangingPunct="1">
        <a:spcBef>
          <a:spcPct val="20000"/>
        </a:spcBef>
        <a:buClr>
          <a:schemeClr val="tx2"/>
        </a:buClr>
        <a:buSzPct val="75000"/>
        <a:buFont typeface="Wingdings" pitchFamily="2" charset="2"/>
        <a:buChar char=""/>
        <a:defRPr sz="2400" b="1" kern="1200">
          <a:solidFill>
            <a:schemeClr val="tx1"/>
          </a:solidFill>
          <a:latin typeface="+mn-lt"/>
          <a:ea typeface="+mn-ea"/>
          <a:cs typeface="+mn-cs"/>
        </a:defRPr>
      </a:lvl3pPr>
      <a:lvl4pPr marL="16002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4pPr>
      <a:lvl5pPr marL="2057400" indent="-228600" algn="l" defTabSz="914400" rtl="0" eaLnBrk="1" latinLnBrk="0" hangingPunct="1">
        <a:spcBef>
          <a:spcPct val="20000"/>
        </a:spcBef>
        <a:buClr>
          <a:schemeClr val="tx2"/>
        </a:buClr>
        <a:buSzPct val="75000"/>
        <a:buFont typeface="Wingdings" pitchFamily="2" charset="2"/>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0" y="50800"/>
            <a:ext cx="9144000" cy="609600"/>
          </a:xfrm>
          <a:prstGeom prst="rect">
            <a:avLst/>
          </a:prstGeom>
          <a:noFill/>
          <a:ln w="9525">
            <a:noFill/>
            <a:miter lim="800000"/>
            <a:headEnd/>
            <a:tailEnd/>
          </a:ln>
        </p:spPr>
        <p:txBody>
          <a:bodyPr vert="horz" wrap="square" lIns="46038" tIns="46038" rIns="46038" bIns="46038" numCol="1" anchor="t" anchorCtr="0" compatLnSpc="1">
            <a:prstTxWarp prst="textNoShape">
              <a:avLst/>
            </a:prstTxWarp>
          </a:bodyPr>
          <a:lstStyle/>
          <a:p>
            <a:pPr lvl="0"/>
            <a:r>
              <a:rPr lang="en-US" smtClean="0"/>
              <a:t>Click to edit Master title style</a:t>
            </a:r>
          </a:p>
        </p:txBody>
      </p:sp>
      <p:sp>
        <p:nvSpPr>
          <p:cNvPr id="1027" name="Rectangle 4"/>
          <p:cNvSpPr>
            <a:spLocks noGrp="1" noChangeArrowheads="1"/>
          </p:cNvSpPr>
          <p:nvPr>
            <p:ph type="body" idx="1"/>
          </p:nvPr>
        </p:nvSpPr>
        <p:spPr bwMode="auto">
          <a:xfrm>
            <a:off x="685800" y="914400"/>
            <a:ext cx="7772400" cy="2166938"/>
          </a:xfrm>
          <a:prstGeom prst="rect">
            <a:avLst/>
          </a:prstGeom>
          <a:noFill/>
          <a:ln w="9525">
            <a:noFill/>
            <a:miter lim="800000"/>
            <a:headEnd/>
            <a:tailEnd/>
          </a:ln>
        </p:spPr>
        <p:txBody>
          <a:bodyPr vert="horz" wrap="square" lIns="92075" tIns="46038" rIns="92075" bIns="46038" numCol="1" anchor="t" anchorCtr="1"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ransition spd="med">
    <p:fade/>
  </p:transition>
  <p:txStyles>
    <p:titleStyle>
      <a:lvl1pPr algn="ctr" rtl="0" eaLnBrk="0" fontAlgn="base" hangingPunct="0">
        <a:lnSpc>
          <a:spcPct val="75000"/>
        </a:lnSpc>
        <a:spcBef>
          <a:spcPct val="0"/>
        </a:spcBef>
        <a:spcAft>
          <a:spcPct val="0"/>
        </a:spcAft>
        <a:defRPr sz="3600" b="1">
          <a:solidFill>
            <a:schemeClr val="tx2"/>
          </a:solidFill>
          <a:latin typeface="+mj-lt"/>
          <a:ea typeface="+mj-ea"/>
          <a:cs typeface="+mj-cs"/>
        </a:defRPr>
      </a:lvl1pPr>
      <a:lvl2pPr algn="ctr" rtl="0" eaLnBrk="0" fontAlgn="base" hangingPunct="0">
        <a:lnSpc>
          <a:spcPct val="75000"/>
        </a:lnSpc>
        <a:spcBef>
          <a:spcPct val="0"/>
        </a:spcBef>
        <a:spcAft>
          <a:spcPct val="0"/>
        </a:spcAft>
        <a:defRPr sz="3600" b="1">
          <a:solidFill>
            <a:schemeClr val="tx2"/>
          </a:solidFill>
          <a:latin typeface="Arial" charset="0"/>
        </a:defRPr>
      </a:lvl2pPr>
      <a:lvl3pPr algn="ctr" rtl="0" eaLnBrk="0" fontAlgn="base" hangingPunct="0">
        <a:lnSpc>
          <a:spcPct val="75000"/>
        </a:lnSpc>
        <a:spcBef>
          <a:spcPct val="0"/>
        </a:spcBef>
        <a:spcAft>
          <a:spcPct val="0"/>
        </a:spcAft>
        <a:defRPr sz="3600" b="1">
          <a:solidFill>
            <a:schemeClr val="tx2"/>
          </a:solidFill>
          <a:latin typeface="Arial" charset="0"/>
        </a:defRPr>
      </a:lvl3pPr>
      <a:lvl4pPr algn="ctr" rtl="0" eaLnBrk="0" fontAlgn="base" hangingPunct="0">
        <a:lnSpc>
          <a:spcPct val="75000"/>
        </a:lnSpc>
        <a:spcBef>
          <a:spcPct val="0"/>
        </a:spcBef>
        <a:spcAft>
          <a:spcPct val="0"/>
        </a:spcAft>
        <a:defRPr sz="3600" b="1">
          <a:solidFill>
            <a:schemeClr val="tx2"/>
          </a:solidFill>
          <a:latin typeface="Arial" charset="0"/>
        </a:defRPr>
      </a:lvl4pPr>
      <a:lvl5pPr algn="ctr" rtl="0" eaLnBrk="0" fontAlgn="base" hangingPunct="0">
        <a:lnSpc>
          <a:spcPct val="75000"/>
        </a:lnSpc>
        <a:spcBef>
          <a:spcPct val="0"/>
        </a:spcBef>
        <a:spcAft>
          <a:spcPct val="0"/>
        </a:spcAft>
        <a:defRPr sz="3600" b="1">
          <a:solidFill>
            <a:schemeClr val="tx2"/>
          </a:solidFill>
          <a:latin typeface="Arial" charset="0"/>
        </a:defRPr>
      </a:lvl5pPr>
      <a:lvl6pPr marL="457200" algn="ctr" rtl="0" eaLnBrk="0" fontAlgn="base" hangingPunct="0">
        <a:lnSpc>
          <a:spcPct val="75000"/>
        </a:lnSpc>
        <a:spcBef>
          <a:spcPct val="0"/>
        </a:spcBef>
        <a:spcAft>
          <a:spcPct val="0"/>
        </a:spcAft>
        <a:defRPr sz="3600" b="1">
          <a:solidFill>
            <a:schemeClr val="tx2"/>
          </a:solidFill>
          <a:latin typeface="Arial" charset="0"/>
        </a:defRPr>
      </a:lvl6pPr>
      <a:lvl7pPr marL="914400" algn="ctr" rtl="0" eaLnBrk="0" fontAlgn="base" hangingPunct="0">
        <a:lnSpc>
          <a:spcPct val="75000"/>
        </a:lnSpc>
        <a:spcBef>
          <a:spcPct val="0"/>
        </a:spcBef>
        <a:spcAft>
          <a:spcPct val="0"/>
        </a:spcAft>
        <a:defRPr sz="3600" b="1">
          <a:solidFill>
            <a:schemeClr val="tx2"/>
          </a:solidFill>
          <a:latin typeface="Arial" charset="0"/>
        </a:defRPr>
      </a:lvl7pPr>
      <a:lvl8pPr marL="1371600" algn="ctr" rtl="0" eaLnBrk="0" fontAlgn="base" hangingPunct="0">
        <a:lnSpc>
          <a:spcPct val="75000"/>
        </a:lnSpc>
        <a:spcBef>
          <a:spcPct val="0"/>
        </a:spcBef>
        <a:spcAft>
          <a:spcPct val="0"/>
        </a:spcAft>
        <a:defRPr sz="3600" b="1">
          <a:solidFill>
            <a:schemeClr val="tx2"/>
          </a:solidFill>
          <a:latin typeface="Arial" charset="0"/>
        </a:defRPr>
      </a:lvl8pPr>
      <a:lvl9pPr marL="1828800" algn="ctr" rtl="0" eaLnBrk="0" fontAlgn="base" hangingPunct="0">
        <a:lnSpc>
          <a:spcPct val="75000"/>
        </a:lnSpc>
        <a:spcBef>
          <a:spcPct val="0"/>
        </a:spcBef>
        <a:spcAft>
          <a:spcPct val="0"/>
        </a:spcAft>
        <a:defRPr sz="3600" b="1">
          <a:solidFill>
            <a:schemeClr val="tx2"/>
          </a:solidFill>
          <a:latin typeface="Arial" charset="0"/>
        </a:defRPr>
      </a:lvl9pPr>
    </p:titleStyle>
    <p:bodyStyle>
      <a:lvl1pPr marL="552450" indent="-552450" algn="l" rtl="0" eaLnBrk="0" fontAlgn="base" hangingPunct="0">
        <a:lnSpc>
          <a:spcPct val="80000"/>
        </a:lnSpc>
        <a:spcBef>
          <a:spcPct val="40000"/>
        </a:spcBef>
        <a:spcAft>
          <a:spcPct val="0"/>
        </a:spcAft>
        <a:buClr>
          <a:schemeClr val="tx2"/>
        </a:buClr>
        <a:buSzPct val="75000"/>
        <a:buFont typeface="Wingdings" pitchFamily="2" charset="2"/>
        <a:buChar char="u"/>
        <a:defRPr sz="3200" b="1">
          <a:solidFill>
            <a:schemeClr val="tx1"/>
          </a:solidFill>
          <a:latin typeface="+mn-lt"/>
          <a:ea typeface="+mn-ea"/>
          <a:cs typeface="+mn-cs"/>
        </a:defRPr>
      </a:lvl1pPr>
      <a:lvl2pPr marL="971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800" b="1">
          <a:solidFill>
            <a:schemeClr val="tx1"/>
          </a:solidFill>
          <a:latin typeface="+mn-lt"/>
        </a:defRPr>
      </a:lvl2pPr>
      <a:lvl3pPr marL="1371600" indent="-285750" algn="l" rtl="0" eaLnBrk="0" fontAlgn="base" hangingPunct="0">
        <a:lnSpc>
          <a:spcPct val="80000"/>
        </a:lnSpc>
        <a:spcBef>
          <a:spcPct val="40000"/>
        </a:spcBef>
        <a:spcAft>
          <a:spcPct val="0"/>
        </a:spcAft>
        <a:buClr>
          <a:schemeClr val="tx2"/>
        </a:buClr>
        <a:buSzPct val="75000"/>
        <a:buFont typeface="Wingdings" pitchFamily="2" charset="2"/>
        <a:buChar char="w"/>
        <a:defRPr sz="2400" b="1">
          <a:solidFill>
            <a:schemeClr val="tx1"/>
          </a:solidFill>
          <a:latin typeface="+mn-lt"/>
        </a:defRPr>
      </a:lvl3pPr>
      <a:lvl4pPr marL="1771650" indent="-28575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4pPr>
      <a:lvl5pPr marL="21907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5pPr>
      <a:lvl6pPr marL="26479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6pPr>
      <a:lvl7pPr marL="31051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7pPr>
      <a:lvl8pPr marL="35623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8pPr>
      <a:lvl9pPr marL="4019550" indent="-304800" algn="l" rtl="0" eaLnBrk="0" fontAlgn="base" hangingPunct="0">
        <a:lnSpc>
          <a:spcPct val="80000"/>
        </a:lnSpc>
        <a:spcBef>
          <a:spcPct val="40000"/>
        </a:spcBef>
        <a:spcAft>
          <a:spcPct val="0"/>
        </a:spcAft>
        <a:buClr>
          <a:schemeClr val="tx2"/>
        </a:buClr>
        <a:buSzPct val="75000"/>
        <a:buFont typeface="Wingdings" pitchFamily="2" charset="2"/>
        <a:buChar char="w"/>
        <a:defRPr sz="2000" b="1">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6.xml"/><Relationship Id="rId1" Type="http://schemas.openxmlformats.org/officeDocument/2006/relationships/themeOverride" Target="../theme/themeOverride1.xml"/><Relationship Id="rId5" Type="http://schemas.openxmlformats.org/officeDocument/2006/relationships/image" Target="../media/image6.png"/><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8" Type="http://schemas.openxmlformats.org/officeDocument/2006/relationships/tags" Target="../tags/tag39.xml"/><Relationship Id="rId13" Type="http://schemas.openxmlformats.org/officeDocument/2006/relationships/slide" Target="slide2.xml"/><Relationship Id="rId18" Type="http://schemas.openxmlformats.org/officeDocument/2006/relationships/slide" Target="slide14.xml"/><Relationship Id="rId3" Type="http://schemas.openxmlformats.org/officeDocument/2006/relationships/tags" Target="../tags/tag34.xml"/><Relationship Id="rId7" Type="http://schemas.openxmlformats.org/officeDocument/2006/relationships/tags" Target="../tags/tag38.xml"/><Relationship Id="rId12" Type="http://schemas.openxmlformats.org/officeDocument/2006/relationships/image" Target="../media/image7.jpeg"/><Relationship Id="rId17" Type="http://schemas.openxmlformats.org/officeDocument/2006/relationships/slide" Target="slide12.xml"/><Relationship Id="rId2" Type="http://schemas.openxmlformats.org/officeDocument/2006/relationships/tags" Target="../tags/tag33.xml"/><Relationship Id="rId16" Type="http://schemas.openxmlformats.org/officeDocument/2006/relationships/slide" Target="slide10.xml"/><Relationship Id="rId20" Type="http://schemas.openxmlformats.org/officeDocument/2006/relationships/slide" Target="slide20.xml"/><Relationship Id="rId1" Type="http://schemas.openxmlformats.org/officeDocument/2006/relationships/themeOverride" Target="../theme/themeOverride5.xml"/><Relationship Id="rId6" Type="http://schemas.openxmlformats.org/officeDocument/2006/relationships/tags" Target="../tags/tag37.xml"/><Relationship Id="rId11" Type="http://schemas.openxmlformats.org/officeDocument/2006/relationships/slideLayout" Target="../slideLayouts/slideLayout20.xml"/><Relationship Id="rId5" Type="http://schemas.openxmlformats.org/officeDocument/2006/relationships/tags" Target="../tags/tag36.xml"/><Relationship Id="rId15" Type="http://schemas.openxmlformats.org/officeDocument/2006/relationships/slide" Target="slide8.xml"/><Relationship Id="rId10" Type="http://schemas.openxmlformats.org/officeDocument/2006/relationships/tags" Target="../tags/tag41.xml"/><Relationship Id="rId19" Type="http://schemas.openxmlformats.org/officeDocument/2006/relationships/slide" Target="slide17.xml"/><Relationship Id="rId4" Type="http://schemas.openxmlformats.org/officeDocument/2006/relationships/tags" Target="../tags/tag35.xml"/><Relationship Id="rId9" Type="http://schemas.openxmlformats.org/officeDocument/2006/relationships/tags" Target="../tags/tag40.xml"/><Relationship Id="rId14" Type="http://schemas.openxmlformats.org/officeDocument/2006/relationships/slide" Target="slide5.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6.xml"/><Relationship Id="rId1" Type="http://schemas.openxmlformats.org/officeDocument/2006/relationships/tags" Target="../tags/tag42.xml"/><Relationship Id="rId5" Type="http://schemas.openxmlformats.org/officeDocument/2006/relationships/image" Target="../media/image4.png"/><Relationship Id="rId4" Type="http://schemas.openxmlformats.org/officeDocument/2006/relationships/image" Target="../media/image12.wmf"/></Relationships>
</file>

<file path=ppt/slides/_rels/slide12.xml.rels><?xml version="1.0" encoding="UTF-8" standalone="yes"?>
<Relationships xmlns="http://schemas.openxmlformats.org/package/2006/relationships"><Relationship Id="rId8" Type="http://schemas.openxmlformats.org/officeDocument/2006/relationships/tags" Target="../tags/tag49.xml"/><Relationship Id="rId13" Type="http://schemas.openxmlformats.org/officeDocument/2006/relationships/slide" Target="slide2.xml"/><Relationship Id="rId18" Type="http://schemas.openxmlformats.org/officeDocument/2006/relationships/slide" Target="slide14.xml"/><Relationship Id="rId3" Type="http://schemas.openxmlformats.org/officeDocument/2006/relationships/tags" Target="../tags/tag44.xml"/><Relationship Id="rId7" Type="http://schemas.openxmlformats.org/officeDocument/2006/relationships/tags" Target="../tags/tag48.xml"/><Relationship Id="rId12" Type="http://schemas.openxmlformats.org/officeDocument/2006/relationships/image" Target="../media/image7.jpeg"/><Relationship Id="rId17" Type="http://schemas.openxmlformats.org/officeDocument/2006/relationships/slide" Target="slide12.xml"/><Relationship Id="rId2" Type="http://schemas.openxmlformats.org/officeDocument/2006/relationships/tags" Target="../tags/tag43.xml"/><Relationship Id="rId16" Type="http://schemas.openxmlformats.org/officeDocument/2006/relationships/slide" Target="slide10.xml"/><Relationship Id="rId20" Type="http://schemas.openxmlformats.org/officeDocument/2006/relationships/slide" Target="slide20.xml"/><Relationship Id="rId1" Type="http://schemas.openxmlformats.org/officeDocument/2006/relationships/themeOverride" Target="../theme/themeOverride6.xml"/><Relationship Id="rId6" Type="http://schemas.openxmlformats.org/officeDocument/2006/relationships/tags" Target="../tags/tag47.xml"/><Relationship Id="rId11" Type="http://schemas.openxmlformats.org/officeDocument/2006/relationships/slideLayout" Target="../slideLayouts/slideLayout20.xml"/><Relationship Id="rId5" Type="http://schemas.openxmlformats.org/officeDocument/2006/relationships/tags" Target="../tags/tag46.xml"/><Relationship Id="rId15" Type="http://schemas.openxmlformats.org/officeDocument/2006/relationships/slide" Target="slide8.xml"/><Relationship Id="rId10" Type="http://schemas.openxmlformats.org/officeDocument/2006/relationships/tags" Target="../tags/tag51.xml"/><Relationship Id="rId19" Type="http://schemas.openxmlformats.org/officeDocument/2006/relationships/slide" Target="slide17.xml"/><Relationship Id="rId4" Type="http://schemas.openxmlformats.org/officeDocument/2006/relationships/tags" Target="../tags/tag45.xml"/><Relationship Id="rId9" Type="http://schemas.openxmlformats.org/officeDocument/2006/relationships/tags" Target="../tags/tag50.xml"/><Relationship Id="rId14" Type="http://schemas.openxmlformats.org/officeDocument/2006/relationships/slide" Target="slide5.xml"/></Relationships>
</file>

<file path=ppt/slides/_rels/slide13.xml.rels><?xml version="1.0" encoding="UTF-8" standalone="yes"?>
<Relationships xmlns="http://schemas.openxmlformats.org/package/2006/relationships"><Relationship Id="rId8" Type="http://schemas.openxmlformats.org/officeDocument/2006/relationships/image" Target="../media/image15.png"/><Relationship Id="rId13" Type="http://schemas.openxmlformats.org/officeDocument/2006/relationships/image" Target="../media/image18.png"/><Relationship Id="rId18" Type="http://schemas.openxmlformats.org/officeDocument/2006/relationships/image" Target="../media/image22.png"/><Relationship Id="rId3" Type="http://schemas.openxmlformats.org/officeDocument/2006/relationships/notesSlide" Target="../notesSlides/notesSlide8.xml"/><Relationship Id="rId7" Type="http://schemas.openxmlformats.org/officeDocument/2006/relationships/image" Target="../media/image14.jpeg"/><Relationship Id="rId12" Type="http://schemas.openxmlformats.org/officeDocument/2006/relationships/slide" Target="slide11.xml"/><Relationship Id="rId17" Type="http://schemas.openxmlformats.org/officeDocument/2006/relationships/image" Target="../media/image21.jpeg"/><Relationship Id="rId2" Type="http://schemas.openxmlformats.org/officeDocument/2006/relationships/slideLayout" Target="../slideLayouts/slideLayout7.xml"/><Relationship Id="rId16" Type="http://schemas.openxmlformats.org/officeDocument/2006/relationships/slide" Target="slide3.xml"/><Relationship Id="rId1" Type="http://schemas.openxmlformats.org/officeDocument/2006/relationships/tags" Target="../tags/tag52.xml"/><Relationship Id="rId6" Type="http://schemas.openxmlformats.org/officeDocument/2006/relationships/hyperlink" Target="../../../../Program%20Files/Texas%20Instruments/Texas%20Instruments%20ESP%20v3/uz/MCU_Product.ppt" TargetMode="External"/><Relationship Id="rId11" Type="http://schemas.openxmlformats.org/officeDocument/2006/relationships/image" Target="../media/image17.png"/><Relationship Id="rId5" Type="http://schemas.openxmlformats.org/officeDocument/2006/relationships/slide" Target="slide13.xml"/><Relationship Id="rId15" Type="http://schemas.openxmlformats.org/officeDocument/2006/relationships/image" Target="../media/image20.png"/><Relationship Id="rId10" Type="http://schemas.openxmlformats.org/officeDocument/2006/relationships/hyperlink" Target="../../../../Program%20Files/Texas%20Instruments/Texas%20Instruments%20ESP%20v3/uz/ASP%20Product.ppt" TargetMode="External"/><Relationship Id="rId19" Type="http://schemas.openxmlformats.org/officeDocument/2006/relationships/image" Target="../media/image23.jpeg"/><Relationship Id="rId4" Type="http://schemas.openxmlformats.org/officeDocument/2006/relationships/image" Target="../media/image13.png"/><Relationship Id="rId9" Type="http://schemas.openxmlformats.org/officeDocument/2006/relationships/image" Target="../media/image16.png"/><Relationship Id="rId14" Type="http://schemas.openxmlformats.org/officeDocument/2006/relationships/image" Target="../media/image19.png"/></Relationships>
</file>

<file path=ppt/slides/_rels/slide14.xml.rels><?xml version="1.0" encoding="UTF-8" standalone="yes"?>
<Relationships xmlns="http://schemas.openxmlformats.org/package/2006/relationships"><Relationship Id="rId8" Type="http://schemas.openxmlformats.org/officeDocument/2006/relationships/tags" Target="../tags/tag59.xml"/><Relationship Id="rId13" Type="http://schemas.openxmlformats.org/officeDocument/2006/relationships/slide" Target="slide2.xml"/><Relationship Id="rId18" Type="http://schemas.openxmlformats.org/officeDocument/2006/relationships/slide" Target="slide14.xml"/><Relationship Id="rId3" Type="http://schemas.openxmlformats.org/officeDocument/2006/relationships/tags" Target="../tags/tag54.xml"/><Relationship Id="rId7" Type="http://schemas.openxmlformats.org/officeDocument/2006/relationships/tags" Target="../tags/tag58.xml"/><Relationship Id="rId12" Type="http://schemas.openxmlformats.org/officeDocument/2006/relationships/image" Target="../media/image7.jpeg"/><Relationship Id="rId17" Type="http://schemas.openxmlformats.org/officeDocument/2006/relationships/slide" Target="slide12.xml"/><Relationship Id="rId2" Type="http://schemas.openxmlformats.org/officeDocument/2006/relationships/tags" Target="../tags/tag53.xml"/><Relationship Id="rId16" Type="http://schemas.openxmlformats.org/officeDocument/2006/relationships/slide" Target="slide10.xml"/><Relationship Id="rId20" Type="http://schemas.openxmlformats.org/officeDocument/2006/relationships/slide" Target="slide20.xml"/><Relationship Id="rId1" Type="http://schemas.openxmlformats.org/officeDocument/2006/relationships/themeOverride" Target="../theme/themeOverride7.xml"/><Relationship Id="rId6" Type="http://schemas.openxmlformats.org/officeDocument/2006/relationships/tags" Target="../tags/tag57.xml"/><Relationship Id="rId11" Type="http://schemas.openxmlformats.org/officeDocument/2006/relationships/slideLayout" Target="../slideLayouts/slideLayout20.xml"/><Relationship Id="rId5" Type="http://schemas.openxmlformats.org/officeDocument/2006/relationships/tags" Target="../tags/tag56.xml"/><Relationship Id="rId15" Type="http://schemas.openxmlformats.org/officeDocument/2006/relationships/slide" Target="slide8.xml"/><Relationship Id="rId10" Type="http://schemas.openxmlformats.org/officeDocument/2006/relationships/tags" Target="../tags/tag61.xml"/><Relationship Id="rId19" Type="http://schemas.openxmlformats.org/officeDocument/2006/relationships/slide" Target="slide17.xml"/><Relationship Id="rId4" Type="http://schemas.openxmlformats.org/officeDocument/2006/relationships/tags" Target="../tags/tag55.xml"/><Relationship Id="rId9" Type="http://schemas.openxmlformats.org/officeDocument/2006/relationships/tags" Target="../tags/tag60.xml"/><Relationship Id="rId14" Type="http://schemas.openxmlformats.org/officeDocument/2006/relationships/slide" Target="slide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0.xml"/><Relationship Id="rId1" Type="http://schemas.openxmlformats.org/officeDocument/2006/relationships/tags" Target="../tags/tag62.xml"/><Relationship Id="rId5" Type="http://schemas.openxmlformats.org/officeDocument/2006/relationships/image" Target="../media/image25.png"/><Relationship Id="rId4" Type="http://schemas.openxmlformats.org/officeDocument/2006/relationships/image" Target="../media/image24.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0.xml"/><Relationship Id="rId1" Type="http://schemas.openxmlformats.org/officeDocument/2006/relationships/tags" Target="../tags/tag63.xml"/><Relationship Id="rId5" Type="http://schemas.openxmlformats.org/officeDocument/2006/relationships/image" Target="../media/image4.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8" Type="http://schemas.openxmlformats.org/officeDocument/2006/relationships/tags" Target="../tags/tag70.xml"/><Relationship Id="rId13" Type="http://schemas.openxmlformats.org/officeDocument/2006/relationships/slide" Target="slide2.xml"/><Relationship Id="rId18" Type="http://schemas.openxmlformats.org/officeDocument/2006/relationships/slide" Target="slide14.xml"/><Relationship Id="rId3" Type="http://schemas.openxmlformats.org/officeDocument/2006/relationships/tags" Target="../tags/tag65.xml"/><Relationship Id="rId7" Type="http://schemas.openxmlformats.org/officeDocument/2006/relationships/tags" Target="../tags/tag69.xml"/><Relationship Id="rId12" Type="http://schemas.openxmlformats.org/officeDocument/2006/relationships/image" Target="../media/image7.jpeg"/><Relationship Id="rId17" Type="http://schemas.openxmlformats.org/officeDocument/2006/relationships/slide" Target="slide12.xml"/><Relationship Id="rId2" Type="http://schemas.openxmlformats.org/officeDocument/2006/relationships/tags" Target="../tags/tag64.xml"/><Relationship Id="rId16" Type="http://schemas.openxmlformats.org/officeDocument/2006/relationships/slide" Target="slide10.xml"/><Relationship Id="rId20" Type="http://schemas.openxmlformats.org/officeDocument/2006/relationships/slide" Target="slide20.xml"/><Relationship Id="rId1" Type="http://schemas.openxmlformats.org/officeDocument/2006/relationships/themeOverride" Target="../theme/themeOverride8.xml"/><Relationship Id="rId6" Type="http://schemas.openxmlformats.org/officeDocument/2006/relationships/tags" Target="../tags/tag68.xml"/><Relationship Id="rId11" Type="http://schemas.openxmlformats.org/officeDocument/2006/relationships/slideLayout" Target="../slideLayouts/slideLayout20.xml"/><Relationship Id="rId5" Type="http://schemas.openxmlformats.org/officeDocument/2006/relationships/tags" Target="../tags/tag67.xml"/><Relationship Id="rId15" Type="http://schemas.openxmlformats.org/officeDocument/2006/relationships/slide" Target="slide8.xml"/><Relationship Id="rId10" Type="http://schemas.openxmlformats.org/officeDocument/2006/relationships/tags" Target="../tags/tag72.xml"/><Relationship Id="rId19" Type="http://schemas.openxmlformats.org/officeDocument/2006/relationships/slide" Target="slide17.xml"/><Relationship Id="rId4" Type="http://schemas.openxmlformats.org/officeDocument/2006/relationships/tags" Target="../tags/tag66.xml"/><Relationship Id="rId9" Type="http://schemas.openxmlformats.org/officeDocument/2006/relationships/tags" Target="../tags/tag71.xml"/><Relationship Id="rId14" Type="http://schemas.openxmlformats.org/officeDocument/2006/relationships/slide" Target="slide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0.xml"/><Relationship Id="rId1" Type="http://schemas.openxmlformats.org/officeDocument/2006/relationships/tags" Target="../tags/tag73.xml"/><Relationship Id="rId4" Type="http://schemas.openxmlformats.org/officeDocument/2006/relationships/image" Target="../media/image2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0.xml"/><Relationship Id="rId1" Type="http://schemas.openxmlformats.org/officeDocument/2006/relationships/tags" Target="../tags/tag74.xml"/><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8" Type="http://schemas.openxmlformats.org/officeDocument/2006/relationships/tags" Target="../tags/tag7.xml"/><Relationship Id="rId13" Type="http://schemas.openxmlformats.org/officeDocument/2006/relationships/slide" Target="slide2.xml"/><Relationship Id="rId18" Type="http://schemas.openxmlformats.org/officeDocument/2006/relationships/slide" Target="slide14.xml"/><Relationship Id="rId3" Type="http://schemas.openxmlformats.org/officeDocument/2006/relationships/tags" Target="../tags/tag2.xml"/><Relationship Id="rId7" Type="http://schemas.openxmlformats.org/officeDocument/2006/relationships/tags" Target="../tags/tag6.xml"/><Relationship Id="rId12" Type="http://schemas.openxmlformats.org/officeDocument/2006/relationships/image" Target="../media/image7.jpeg"/><Relationship Id="rId17" Type="http://schemas.openxmlformats.org/officeDocument/2006/relationships/slide" Target="slide12.xml"/><Relationship Id="rId2" Type="http://schemas.openxmlformats.org/officeDocument/2006/relationships/tags" Target="../tags/tag1.xml"/><Relationship Id="rId16" Type="http://schemas.openxmlformats.org/officeDocument/2006/relationships/slide" Target="slide10.xml"/><Relationship Id="rId20" Type="http://schemas.openxmlformats.org/officeDocument/2006/relationships/slide" Target="slide20.xml"/><Relationship Id="rId1" Type="http://schemas.openxmlformats.org/officeDocument/2006/relationships/themeOverride" Target="../theme/themeOverride2.xml"/><Relationship Id="rId6" Type="http://schemas.openxmlformats.org/officeDocument/2006/relationships/tags" Target="../tags/tag5.xml"/><Relationship Id="rId11" Type="http://schemas.openxmlformats.org/officeDocument/2006/relationships/slideLayout" Target="../slideLayouts/slideLayout20.xml"/><Relationship Id="rId5" Type="http://schemas.openxmlformats.org/officeDocument/2006/relationships/tags" Target="../tags/tag4.xml"/><Relationship Id="rId15" Type="http://schemas.openxmlformats.org/officeDocument/2006/relationships/slide" Target="slide8.xml"/><Relationship Id="rId10" Type="http://schemas.openxmlformats.org/officeDocument/2006/relationships/tags" Target="../tags/tag9.xml"/><Relationship Id="rId19" Type="http://schemas.openxmlformats.org/officeDocument/2006/relationships/slide" Target="slide17.xml"/><Relationship Id="rId4" Type="http://schemas.openxmlformats.org/officeDocument/2006/relationships/tags" Target="../tags/tag3.xml"/><Relationship Id="rId9" Type="http://schemas.openxmlformats.org/officeDocument/2006/relationships/tags" Target="../tags/tag8.xml"/><Relationship Id="rId14" Type="http://schemas.openxmlformats.org/officeDocument/2006/relationships/slide" Target="slide5.xml"/></Relationships>
</file>

<file path=ppt/slides/_rels/slide20.xml.rels><?xml version="1.0" encoding="UTF-8" standalone="yes"?>
<Relationships xmlns="http://schemas.openxmlformats.org/package/2006/relationships"><Relationship Id="rId8" Type="http://schemas.openxmlformats.org/officeDocument/2006/relationships/tags" Target="../tags/tag81.xml"/><Relationship Id="rId13" Type="http://schemas.openxmlformats.org/officeDocument/2006/relationships/slide" Target="slide2.xml"/><Relationship Id="rId18" Type="http://schemas.openxmlformats.org/officeDocument/2006/relationships/slide" Target="slide14.xml"/><Relationship Id="rId3" Type="http://schemas.openxmlformats.org/officeDocument/2006/relationships/tags" Target="../tags/tag76.xml"/><Relationship Id="rId7" Type="http://schemas.openxmlformats.org/officeDocument/2006/relationships/tags" Target="../tags/tag80.xml"/><Relationship Id="rId12" Type="http://schemas.openxmlformats.org/officeDocument/2006/relationships/image" Target="../media/image7.jpeg"/><Relationship Id="rId17" Type="http://schemas.openxmlformats.org/officeDocument/2006/relationships/slide" Target="slide12.xml"/><Relationship Id="rId2" Type="http://schemas.openxmlformats.org/officeDocument/2006/relationships/tags" Target="../tags/tag75.xml"/><Relationship Id="rId16" Type="http://schemas.openxmlformats.org/officeDocument/2006/relationships/slide" Target="slide10.xml"/><Relationship Id="rId20" Type="http://schemas.openxmlformats.org/officeDocument/2006/relationships/slide" Target="slide20.xml"/><Relationship Id="rId1" Type="http://schemas.openxmlformats.org/officeDocument/2006/relationships/themeOverride" Target="../theme/themeOverride9.xml"/><Relationship Id="rId6" Type="http://schemas.openxmlformats.org/officeDocument/2006/relationships/tags" Target="../tags/tag79.xml"/><Relationship Id="rId11" Type="http://schemas.openxmlformats.org/officeDocument/2006/relationships/slideLayout" Target="../slideLayouts/slideLayout20.xml"/><Relationship Id="rId5" Type="http://schemas.openxmlformats.org/officeDocument/2006/relationships/tags" Target="../tags/tag78.xml"/><Relationship Id="rId15" Type="http://schemas.openxmlformats.org/officeDocument/2006/relationships/slide" Target="slide8.xml"/><Relationship Id="rId10" Type="http://schemas.openxmlformats.org/officeDocument/2006/relationships/tags" Target="../tags/tag83.xml"/><Relationship Id="rId19" Type="http://schemas.openxmlformats.org/officeDocument/2006/relationships/slide" Target="slide17.xml"/><Relationship Id="rId4" Type="http://schemas.openxmlformats.org/officeDocument/2006/relationships/tags" Target="../tags/tag77.xml"/><Relationship Id="rId9" Type="http://schemas.openxmlformats.org/officeDocument/2006/relationships/tags" Target="../tags/tag82.xml"/><Relationship Id="rId14" Type="http://schemas.openxmlformats.org/officeDocument/2006/relationships/slide" Target="slide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tags" Target="../tags/tag84.xml"/><Relationship Id="rId6" Type="http://schemas.openxmlformats.org/officeDocument/2006/relationships/image" Target="../media/image4.png"/><Relationship Id="rId5" Type="http://schemas.openxmlformats.org/officeDocument/2006/relationships/image" Target="../media/image30.png"/><Relationship Id="rId4" Type="http://schemas.openxmlformats.org/officeDocument/2006/relationships/image" Target="../media/image29.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85.xml"/><Relationship Id="rId6" Type="http://schemas.openxmlformats.org/officeDocument/2006/relationships/image" Target="../media/image32.png"/><Relationship Id="rId5" Type="http://schemas.openxmlformats.org/officeDocument/2006/relationships/image" Target="../media/image29.pn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1.xml"/></Relationships>
</file>

<file path=ppt/slides/_rels/slide24.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hemeOverride" Target="../theme/themeOverride10.xml"/><Relationship Id="rId6" Type="http://schemas.openxmlformats.org/officeDocument/2006/relationships/image" Target="../media/image7.jpeg"/><Relationship Id="rId5" Type="http://schemas.openxmlformats.org/officeDocument/2006/relationships/slideLayout" Target="../slideLayouts/slideLayout20.xml"/><Relationship Id="rId4" Type="http://schemas.openxmlformats.org/officeDocument/2006/relationships/tags" Target="../tags/tag88.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0.xml"/><Relationship Id="rId1" Type="http://schemas.openxmlformats.org/officeDocument/2006/relationships/tags" Target="../tags/tag10.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4.png"/><Relationship Id="rId2" Type="http://schemas.openxmlformats.org/officeDocument/2006/relationships/slideLayout" Target="../slideLayouts/slideLayout20.xml"/><Relationship Id="rId1" Type="http://schemas.openxmlformats.org/officeDocument/2006/relationships/tags" Target="../tags/tag1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wmf"/></Relationships>
</file>

<file path=ppt/slides/_rels/slide5.xml.rels><?xml version="1.0" encoding="UTF-8" standalone="yes"?>
<Relationships xmlns="http://schemas.openxmlformats.org/package/2006/relationships"><Relationship Id="rId8" Type="http://schemas.openxmlformats.org/officeDocument/2006/relationships/tags" Target="../tags/tag18.xml"/><Relationship Id="rId13" Type="http://schemas.openxmlformats.org/officeDocument/2006/relationships/slide" Target="slide2.xml"/><Relationship Id="rId18" Type="http://schemas.openxmlformats.org/officeDocument/2006/relationships/slide" Target="slide14.xml"/><Relationship Id="rId3" Type="http://schemas.openxmlformats.org/officeDocument/2006/relationships/tags" Target="../tags/tag13.xml"/><Relationship Id="rId7" Type="http://schemas.openxmlformats.org/officeDocument/2006/relationships/tags" Target="../tags/tag17.xml"/><Relationship Id="rId12" Type="http://schemas.openxmlformats.org/officeDocument/2006/relationships/image" Target="../media/image7.jpeg"/><Relationship Id="rId17" Type="http://schemas.openxmlformats.org/officeDocument/2006/relationships/slide" Target="slide12.xml"/><Relationship Id="rId2" Type="http://schemas.openxmlformats.org/officeDocument/2006/relationships/tags" Target="../tags/tag12.xml"/><Relationship Id="rId16" Type="http://schemas.openxmlformats.org/officeDocument/2006/relationships/slide" Target="slide10.xml"/><Relationship Id="rId20" Type="http://schemas.openxmlformats.org/officeDocument/2006/relationships/slide" Target="slide20.xml"/><Relationship Id="rId1" Type="http://schemas.openxmlformats.org/officeDocument/2006/relationships/themeOverride" Target="../theme/themeOverride3.xml"/><Relationship Id="rId6" Type="http://schemas.openxmlformats.org/officeDocument/2006/relationships/tags" Target="../tags/tag16.xml"/><Relationship Id="rId11" Type="http://schemas.openxmlformats.org/officeDocument/2006/relationships/slideLayout" Target="../slideLayouts/slideLayout20.xml"/><Relationship Id="rId5" Type="http://schemas.openxmlformats.org/officeDocument/2006/relationships/tags" Target="../tags/tag15.xml"/><Relationship Id="rId15" Type="http://schemas.openxmlformats.org/officeDocument/2006/relationships/slide" Target="slide8.xml"/><Relationship Id="rId10" Type="http://schemas.openxmlformats.org/officeDocument/2006/relationships/tags" Target="../tags/tag20.xml"/><Relationship Id="rId19" Type="http://schemas.openxmlformats.org/officeDocument/2006/relationships/slide" Target="slide17.xml"/><Relationship Id="rId4" Type="http://schemas.openxmlformats.org/officeDocument/2006/relationships/tags" Target="../tags/tag14.xml"/><Relationship Id="rId9" Type="http://schemas.openxmlformats.org/officeDocument/2006/relationships/tags" Target="../tags/tag19.xml"/><Relationship Id="rId14" Type="http://schemas.openxmlformats.org/officeDocument/2006/relationships/slide" Target="slide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tags" Target="../tags/tag2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0.xml"/><Relationship Id="rId1" Type="http://schemas.openxmlformats.org/officeDocument/2006/relationships/tags" Target="../tags/tag22.xml"/><Relationship Id="rId5" Type="http://schemas.openxmlformats.org/officeDocument/2006/relationships/image" Target="../media/image11.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8" Type="http://schemas.openxmlformats.org/officeDocument/2006/relationships/tags" Target="../tags/tag29.xml"/><Relationship Id="rId13" Type="http://schemas.openxmlformats.org/officeDocument/2006/relationships/slide" Target="slide2.xml"/><Relationship Id="rId18" Type="http://schemas.openxmlformats.org/officeDocument/2006/relationships/slide" Target="slide14.xml"/><Relationship Id="rId3" Type="http://schemas.openxmlformats.org/officeDocument/2006/relationships/tags" Target="../tags/tag24.xml"/><Relationship Id="rId7" Type="http://schemas.openxmlformats.org/officeDocument/2006/relationships/tags" Target="../tags/tag28.xml"/><Relationship Id="rId12" Type="http://schemas.openxmlformats.org/officeDocument/2006/relationships/image" Target="../media/image7.jpeg"/><Relationship Id="rId17" Type="http://schemas.openxmlformats.org/officeDocument/2006/relationships/slide" Target="slide12.xml"/><Relationship Id="rId2" Type="http://schemas.openxmlformats.org/officeDocument/2006/relationships/tags" Target="../tags/tag23.xml"/><Relationship Id="rId16" Type="http://schemas.openxmlformats.org/officeDocument/2006/relationships/slide" Target="slide10.xml"/><Relationship Id="rId20" Type="http://schemas.openxmlformats.org/officeDocument/2006/relationships/slide" Target="slide20.xml"/><Relationship Id="rId1" Type="http://schemas.openxmlformats.org/officeDocument/2006/relationships/themeOverride" Target="../theme/themeOverride4.xml"/><Relationship Id="rId6" Type="http://schemas.openxmlformats.org/officeDocument/2006/relationships/tags" Target="../tags/tag27.xml"/><Relationship Id="rId11" Type="http://schemas.openxmlformats.org/officeDocument/2006/relationships/slideLayout" Target="../slideLayouts/slideLayout20.xml"/><Relationship Id="rId5" Type="http://schemas.openxmlformats.org/officeDocument/2006/relationships/tags" Target="../tags/tag26.xml"/><Relationship Id="rId15" Type="http://schemas.openxmlformats.org/officeDocument/2006/relationships/slide" Target="slide8.xml"/><Relationship Id="rId10" Type="http://schemas.openxmlformats.org/officeDocument/2006/relationships/tags" Target="../tags/tag31.xml"/><Relationship Id="rId19" Type="http://schemas.openxmlformats.org/officeDocument/2006/relationships/slide" Target="slide17.xml"/><Relationship Id="rId4" Type="http://schemas.openxmlformats.org/officeDocument/2006/relationships/tags" Target="../tags/tag25.xml"/><Relationship Id="rId9" Type="http://schemas.openxmlformats.org/officeDocument/2006/relationships/tags" Target="../tags/tag30.xml"/><Relationship Id="rId14" Type="http://schemas.openxmlformats.org/officeDocument/2006/relationships/slide" Target="slide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3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050" name="Text Box 47"/>
          <p:cNvSpPr txBox="1">
            <a:spLocks noChangeArrowheads="1"/>
          </p:cNvSpPr>
          <p:nvPr/>
        </p:nvSpPr>
        <p:spPr bwMode="auto">
          <a:xfrm>
            <a:off x="2286000" y="6260792"/>
            <a:ext cx="5107424" cy="437043"/>
          </a:xfrm>
          <a:prstGeom prst="rect">
            <a:avLst/>
          </a:prstGeom>
          <a:noFill/>
          <a:ln w="12700">
            <a:noFill/>
            <a:miter lim="800000"/>
            <a:headEnd type="none" w="sm" len="sm"/>
            <a:tailEnd type="none" w="sm" len="sm"/>
          </a:ln>
        </p:spPr>
        <p:txBody>
          <a:bodyPr wrap="none">
            <a:spAutoFit/>
          </a:bodyPr>
          <a:lstStyle/>
          <a:p>
            <a:pPr eaLnBrk="0" hangingPunct="0">
              <a:lnSpc>
                <a:spcPct val="80000"/>
              </a:lnSpc>
              <a:spcBef>
                <a:spcPct val="50000"/>
              </a:spcBef>
            </a:pPr>
            <a:r>
              <a:rPr lang="en-US" sz="2800" dirty="0" smtClean="0">
                <a:solidFill>
                  <a:srgbClr val="FFFFFF"/>
                </a:solidFill>
                <a:latin typeface="Arial" charset="0"/>
              </a:rPr>
              <a:t>SYS/BIOS 1.5-Day Workshop</a:t>
            </a:r>
          </a:p>
        </p:txBody>
      </p:sp>
      <p:pic>
        <p:nvPicPr>
          <p:cNvPr id="2051" name="Picture 52" descr="MP900407065[2]"/>
          <p:cNvPicPr>
            <a:picLocks noChangeAspect="1" noChangeArrowheads="1"/>
          </p:cNvPicPr>
          <p:nvPr/>
        </p:nvPicPr>
        <p:blipFill>
          <a:blip r:embed="rId4" cstate="print"/>
          <a:srcRect/>
          <a:stretch>
            <a:fillRect/>
          </a:stretch>
        </p:blipFill>
        <p:spPr bwMode="auto">
          <a:xfrm>
            <a:off x="-44450" y="-152400"/>
            <a:ext cx="9296400" cy="5638800"/>
          </a:xfrm>
          <a:prstGeom prst="rect">
            <a:avLst/>
          </a:prstGeom>
          <a:noFill/>
          <a:ln w="9525">
            <a:noFill/>
            <a:miter lim="800000"/>
            <a:headEnd/>
            <a:tailEnd/>
          </a:ln>
        </p:spPr>
      </p:pic>
      <p:pic>
        <p:nvPicPr>
          <p:cNvPr id="2052" name="Picture 63" descr="ti_logo"/>
          <p:cNvPicPr>
            <a:picLocks noChangeAspect="1" noChangeArrowheads="1"/>
          </p:cNvPicPr>
          <p:nvPr/>
        </p:nvPicPr>
        <p:blipFill>
          <a:blip r:embed="rId5" cstate="print"/>
          <a:srcRect/>
          <a:stretch>
            <a:fillRect/>
          </a:stretch>
        </p:blipFill>
        <p:spPr bwMode="auto">
          <a:xfrm>
            <a:off x="228600" y="5651500"/>
            <a:ext cx="2590800" cy="447675"/>
          </a:xfrm>
          <a:prstGeom prst="rect">
            <a:avLst/>
          </a:prstGeom>
          <a:noFill/>
          <a:ln w="9525">
            <a:noFill/>
            <a:miter lim="800000"/>
            <a:headEnd/>
            <a:tailEnd/>
          </a:ln>
        </p:spPr>
      </p:pic>
      <p:sp>
        <p:nvSpPr>
          <p:cNvPr id="7" name="Slide number"/>
          <p:cNvSpPr txBox="1"/>
          <p:nvPr/>
        </p:nvSpPr>
        <p:spPr>
          <a:xfrm>
            <a:off x="8636000" y="6642100"/>
            <a:ext cx="635000" cy="246221"/>
          </a:xfrm>
          <a:prstGeom prst="rect">
            <a:avLst/>
          </a:prstGeom>
          <a:noFill/>
        </p:spPr>
        <p:txBody>
          <a:bodyPr vert="horz" rtlCol="0">
            <a:spAutoFit/>
          </a:bodyPr>
          <a:lstStyle/>
          <a:p>
            <a:pPr algn="ctr"/>
            <a:r>
              <a:rPr lang="en-US" sz="1000" b="0" smtClean="0">
                <a:solidFill>
                  <a:schemeClr val="tx2"/>
                </a:solidFill>
                <a:latin typeface="Arial"/>
              </a:rPr>
              <a:t>1</a:t>
            </a:r>
            <a:endParaRPr lang="en-US" sz="1000" b="0">
              <a:solidFill>
                <a:schemeClr val="tx2"/>
              </a:solidFill>
              <a:latin typeface="Arial"/>
            </a:endParaRPr>
          </a:p>
        </p:txBody>
      </p:sp>
    </p:spTree>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37570" name="Rectangle 2"/>
          <p:cNvSpPr>
            <a:spLocks noChangeArrowheads="1"/>
          </p:cNvSpPr>
          <p:nvPr/>
        </p:nvSpPr>
        <p:spPr bwMode="auto">
          <a:xfrm>
            <a:off x="152400" y="762000"/>
            <a:ext cx="5029200" cy="5181600"/>
          </a:xfrm>
          <a:prstGeom prst="rect">
            <a:avLst/>
          </a:prstGeom>
          <a:solidFill>
            <a:srgbClr val="CC66FF"/>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eaLnBrk="0" hangingPunct="0">
              <a:lnSpc>
                <a:spcPct val="80000"/>
              </a:lnSpc>
              <a:spcBef>
                <a:spcPct val="50000"/>
              </a:spcBef>
              <a:defRPr/>
            </a:pPr>
            <a:endParaRPr lang="en-US">
              <a:solidFill>
                <a:srgbClr val="000000"/>
              </a:solidFill>
              <a:effectLst>
                <a:outerShdw blurRad="38100" dist="38100" dir="2700000" algn="tl">
                  <a:srgbClr val="000000">
                    <a:alpha val="43137"/>
                  </a:srgbClr>
                </a:outerShdw>
              </a:effectLst>
              <a:latin typeface="Arial" charset="0"/>
            </a:endParaRPr>
          </a:p>
        </p:txBody>
      </p:sp>
      <p:pic>
        <p:nvPicPr>
          <p:cNvPr id="237621" name="Picture 53" descr="MP900407064[2]"/>
          <p:cNvPicPr>
            <a:picLocks noChangeAspect="1" noChangeArrowheads="1"/>
          </p:cNvPicPr>
          <p:nvPr/>
        </p:nvPicPr>
        <p:blipFill>
          <a:blip r:embed="rId12" cstate="print"/>
          <a:srcRect/>
          <a:stretch>
            <a:fillRect/>
          </a:stretch>
        </p:blipFill>
        <p:spPr bwMode="auto">
          <a:xfrm>
            <a:off x="5334000" y="2794000"/>
            <a:ext cx="3581400" cy="2387600"/>
          </a:xfrm>
          <a:prstGeom prst="rect">
            <a:avLst/>
          </a:prstGeom>
          <a:noFill/>
          <a:effectLst>
            <a:outerShdw dist="107763" dir="2700000" algn="ctr" rotWithShape="0">
              <a:srgbClr val="808080">
                <a:alpha val="50000"/>
              </a:srgbClr>
            </a:outerShdw>
          </a:effectLst>
        </p:spPr>
      </p:pic>
      <p:sp>
        <p:nvSpPr>
          <p:cNvPr id="26628" name="Rectangle 43"/>
          <p:cNvSpPr>
            <a:spLocks noGrp="1" noChangeArrowheads="1"/>
          </p:cNvSpPr>
          <p:nvPr>
            <p:ph type="title"/>
          </p:nvPr>
        </p:nvSpPr>
        <p:spPr/>
        <p:txBody>
          <a:bodyPr/>
          <a:lstStyle/>
          <a:p>
            <a:r>
              <a:rPr lang="en-US" smtClean="0"/>
              <a:t>Outline</a:t>
            </a:r>
          </a:p>
        </p:txBody>
      </p:sp>
      <p:sp>
        <p:nvSpPr>
          <p:cNvPr id="7" name="Text Box 45">
            <a:hlinkClick r:id="rId13" action="ppaction://hlinksldjump"/>
          </p:cNvPr>
          <p:cNvSpPr txBox="1">
            <a:spLocks noChangeArrowheads="1"/>
          </p:cNvSpPr>
          <p:nvPr>
            <p:custDataLst>
              <p:tags r:id="rId3"/>
            </p:custDataLst>
          </p:nvPr>
        </p:nvSpPr>
        <p:spPr bwMode="auto">
          <a:xfrm>
            <a:off x="160338" y="899322"/>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Administrative Topics</a:t>
            </a:r>
            <a:endParaRPr lang="en-US" sz="2800" dirty="0" smtClean="0">
              <a:solidFill>
                <a:srgbClr val="000000"/>
              </a:solidFill>
              <a:latin typeface="Arial" charset="0"/>
            </a:endParaRPr>
          </a:p>
        </p:txBody>
      </p:sp>
      <p:sp>
        <p:nvSpPr>
          <p:cNvPr id="8" name="Text Box 45">
            <a:hlinkClick r:id="rId14" action="ppaction://hlinksldjump"/>
          </p:cNvPr>
          <p:cNvSpPr txBox="1">
            <a:spLocks noChangeArrowheads="1"/>
          </p:cNvSpPr>
          <p:nvPr>
            <p:custDataLst>
              <p:tags r:id="rId4"/>
            </p:custDataLst>
          </p:nvPr>
        </p:nvSpPr>
        <p:spPr bwMode="auto">
          <a:xfrm>
            <a:off x="160338" y="1474124"/>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Objectives</a:t>
            </a:r>
            <a:endParaRPr lang="en-US" sz="2800" dirty="0" smtClean="0">
              <a:solidFill>
                <a:srgbClr val="000000"/>
              </a:solidFill>
              <a:latin typeface="Arial" charset="0"/>
            </a:endParaRPr>
          </a:p>
        </p:txBody>
      </p:sp>
      <p:sp>
        <p:nvSpPr>
          <p:cNvPr id="9" name="Text Box 45">
            <a:hlinkClick r:id="rId15" action="ppaction://hlinksldjump"/>
          </p:cNvPr>
          <p:cNvSpPr txBox="1">
            <a:spLocks noChangeArrowheads="1"/>
          </p:cNvSpPr>
          <p:nvPr>
            <p:custDataLst>
              <p:tags r:id="rId5"/>
            </p:custDataLst>
          </p:nvPr>
        </p:nvSpPr>
        <p:spPr bwMode="auto">
          <a:xfrm>
            <a:off x="160338" y="2048926"/>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Outline</a:t>
            </a:r>
            <a:endParaRPr lang="en-US" sz="2800" dirty="0" smtClean="0">
              <a:solidFill>
                <a:srgbClr val="000000"/>
              </a:solidFill>
              <a:latin typeface="Arial" charset="0"/>
            </a:endParaRPr>
          </a:p>
        </p:txBody>
      </p:sp>
      <p:sp>
        <p:nvSpPr>
          <p:cNvPr id="10" name="Text Box 44">
            <a:hlinkClick r:id="rId16" action="ppaction://hlinksldjump"/>
          </p:cNvPr>
          <p:cNvSpPr txBox="1">
            <a:spLocks noChangeArrowheads="1"/>
          </p:cNvSpPr>
          <p:nvPr>
            <p:custDataLst>
              <p:tags r:id="rId6"/>
            </p:custDataLst>
          </p:nvPr>
        </p:nvSpPr>
        <p:spPr bwMode="auto">
          <a:xfrm>
            <a:off x="152400" y="2623727"/>
            <a:ext cx="5029200" cy="495300"/>
          </a:xfrm>
          <a:prstGeom prst="rect">
            <a:avLst/>
          </a:prstGeom>
          <a:solidFill>
            <a:schemeClr val="bg1"/>
          </a:solidFill>
          <a:ln w="19050">
            <a:solidFill>
              <a:schemeClr val="tx1"/>
            </a:solidFill>
            <a:miter lim="800000"/>
            <a:headEnd type="none" w="sm" len="sm"/>
            <a:tailEnd type="none" w="sm" len="sm"/>
          </a:ln>
        </p:spPr>
        <p:txBody>
          <a:bodyPr anchor="ct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Introductions</a:t>
            </a:r>
          </a:p>
        </p:txBody>
      </p:sp>
      <p:sp>
        <p:nvSpPr>
          <p:cNvPr id="11" name="Text Box 45">
            <a:hlinkClick r:id="rId17" action="ppaction://hlinksldjump"/>
          </p:cNvPr>
          <p:cNvSpPr txBox="1">
            <a:spLocks noChangeArrowheads="1"/>
          </p:cNvSpPr>
          <p:nvPr>
            <p:custDataLst>
              <p:tags r:id="rId7"/>
            </p:custDataLst>
          </p:nvPr>
        </p:nvSpPr>
        <p:spPr bwMode="auto">
          <a:xfrm>
            <a:off x="160338" y="3230279"/>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TI Devices – Overview</a:t>
            </a:r>
            <a:endParaRPr lang="en-US" sz="2800" dirty="0" smtClean="0">
              <a:solidFill>
                <a:srgbClr val="000000"/>
              </a:solidFill>
              <a:latin typeface="Arial" charset="0"/>
            </a:endParaRPr>
          </a:p>
        </p:txBody>
      </p:sp>
      <p:sp>
        <p:nvSpPr>
          <p:cNvPr id="12" name="Text Box 45">
            <a:hlinkClick r:id="rId18" action="ppaction://hlinksldjump"/>
          </p:cNvPr>
          <p:cNvSpPr txBox="1">
            <a:spLocks noChangeArrowheads="1"/>
          </p:cNvSpPr>
          <p:nvPr>
            <p:custDataLst>
              <p:tags r:id="rId8"/>
            </p:custDataLst>
          </p:nvPr>
        </p:nvSpPr>
        <p:spPr bwMode="auto">
          <a:xfrm>
            <a:off x="160338" y="3805081"/>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For More Info…</a:t>
            </a:r>
            <a:endParaRPr lang="en-US" sz="2800" dirty="0" smtClean="0">
              <a:solidFill>
                <a:srgbClr val="000000"/>
              </a:solidFill>
              <a:latin typeface="Arial" charset="0"/>
            </a:endParaRPr>
          </a:p>
        </p:txBody>
      </p:sp>
      <p:sp>
        <p:nvSpPr>
          <p:cNvPr id="13" name="Text Box 45">
            <a:hlinkClick r:id="rId19" action="ppaction://hlinksldjump"/>
          </p:cNvPr>
          <p:cNvSpPr txBox="1">
            <a:spLocks noChangeArrowheads="1"/>
          </p:cNvSpPr>
          <p:nvPr>
            <p:custDataLst>
              <p:tags r:id="rId9"/>
            </p:custDataLst>
          </p:nvPr>
        </p:nvSpPr>
        <p:spPr bwMode="auto">
          <a:xfrm>
            <a:off x="160338" y="4379883"/>
            <a:ext cx="5021262" cy="860297"/>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SYS/BIOS Workshop Online…</a:t>
            </a:r>
            <a:endParaRPr lang="en-US" sz="2800" dirty="0" smtClean="0">
              <a:solidFill>
                <a:srgbClr val="000000"/>
              </a:solidFill>
              <a:latin typeface="Arial" charset="0"/>
            </a:endParaRPr>
          </a:p>
        </p:txBody>
      </p:sp>
      <p:sp>
        <p:nvSpPr>
          <p:cNvPr id="14" name="Text Box 45">
            <a:hlinkClick r:id="rId20" action="ppaction://hlinksldjump"/>
          </p:cNvPr>
          <p:cNvSpPr txBox="1">
            <a:spLocks noChangeArrowheads="1"/>
          </p:cNvSpPr>
          <p:nvPr>
            <p:custDataLst>
              <p:tags r:id="rId10"/>
            </p:custDataLst>
          </p:nvPr>
        </p:nvSpPr>
        <p:spPr bwMode="auto">
          <a:xfrm>
            <a:off x="160338" y="5335685"/>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Lab 1</a:t>
            </a:r>
            <a:endParaRPr lang="en-US" sz="2800" dirty="0" smtClean="0">
              <a:solidFill>
                <a:srgbClr val="000000"/>
              </a:solidFill>
              <a:latin typeface="Arial" charset="0"/>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r>
              <a:rPr lang="en-US" smtClean="0"/>
              <a:t>Let’s See Who’s Here…</a:t>
            </a:r>
          </a:p>
        </p:txBody>
      </p:sp>
      <p:sp>
        <p:nvSpPr>
          <p:cNvPr id="12292" name="Rectangle 64"/>
          <p:cNvSpPr>
            <a:spLocks noGrp="1" noChangeArrowheads="1"/>
          </p:cNvSpPr>
          <p:nvPr>
            <p:ph type="body" idx="1"/>
          </p:nvPr>
        </p:nvSpPr>
        <p:spPr>
          <a:xfrm>
            <a:off x="381000" y="674424"/>
            <a:ext cx="8450240" cy="4648068"/>
          </a:xfrm>
          <a:noFill/>
        </p:spPr>
        <p:txBody>
          <a:bodyPr/>
          <a:lstStyle/>
          <a:p>
            <a:pPr marL="0" indent="0">
              <a:lnSpc>
                <a:spcPct val="120000"/>
              </a:lnSpc>
              <a:buFont typeface="Wingdings" pitchFamily="2" charset="2"/>
              <a:buNone/>
            </a:pPr>
            <a:r>
              <a:rPr lang="en-US" sz="2800" dirty="0" smtClean="0">
                <a:solidFill>
                  <a:schemeClr val="tx2"/>
                </a:solidFill>
              </a:rPr>
              <a:t>Raise your hand if you have…</a:t>
            </a:r>
          </a:p>
          <a:p>
            <a:pPr marL="800100" lvl="1" indent="-342900">
              <a:lnSpc>
                <a:spcPct val="120000"/>
              </a:lnSpc>
              <a:buFont typeface="Wingdings"/>
              <a:buChar char=""/>
            </a:pPr>
            <a:r>
              <a:rPr lang="en-US" sz="2400" dirty="0" smtClean="0"/>
              <a:t>Attended a TI workshop (1-day, 4-day)</a:t>
            </a:r>
          </a:p>
          <a:p>
            <a:pPr marL="800100" lvl="1" indent="-342900">
              <a:lnSpc>
                <a:spcPct val="120000"/>
              </a:lnSpc>
              <a:buFont typeface="Wingdings"/>
              <a:buChar char=""/>
            </a:pPr>
            <a:r>
              <a:rPr lang="en-US" sz="2400" dirty="0" smtClean="0"/>
              <a:t>Never used Code Composer Studio (CCS)</a:t>
            </a:r>
            <a:br>
              <a:rPr lang="en-US" sz="2400" dirty="0" smtClean="0"/>
            </a:br>
            <a:r>
              <a:rPr lang="en-US" sz="2400" dirty="0" smtClean="0"/>
              <a:t>(only used v3.3 or lower, but never v4/v5)</a:t>
            </a:r>
          </a:p>
          <a:p>
            <a:pPr marL="800100" lvl="1" indent="-342900">
              <a:lnSpc>
                <a:spcPct val="120000"/>
              </a:lnSpc>
              <a:buFont typeface="Wingdings"/>
              <a:buChar char=""/>
            </a:pPr>
            <a:r>
              <a:rPr lang="en-US" sz="2400" dirty="0" smtClean="0"/>
              <a:t>No experience with DSP/BIOS or SYS/BIOS</a:t>
            </a:r>
            <a:br>
              <a:rPr lang="en-US" sz="2400" dirty="0" smtClean="0"/>
            </a:br>
            <a:r>
              <a:rPr lang="en-US" sz="2400" dirty="0" smtClean="0"/>
              <a:t>(only used BIOS5, but never SYS/BIOS)</a:t>
            </a:r>
          </a:p>
          <a:p>
            <a:pPr marL="0" indent="0">
              <a:lnSpc>
                <a:spcPct val="120000"/>
              </a:lnSpc>
              <a:buFont typeface="Wingdings" pitchFamily="2" charset="2"/>
              <a:buNone/>
            </a:pPr>
            <a:r>
              <a:rPr lang="en-US" sz="2800" dirty="0" smtClean="0">
                <a:solidFill>
                  <a:schemeClr val="tx2"/>
                </a:solidFill>
              </a:rPr>
              <a:t>Around the room…</a:t>
            </a:r>
          </a:p>
          <a:p>
            <a:pPr marL="800100" lvl="1" indent="-342900">
              <a:lnSpc>
                <a:spcPct val="120000"/>
              </a:lnSpc>
              <a:buFont typeface="Wingdings"/>
              <a:buChar char=""/>
            </a:pPr>
            <a:r>
              <a:rPr lang="en-US" sz="2400" dirty="0" smtClean="0"/>
              <a:t>Which Processor  &amp; </a:t>
            </a:r>
            <a:r>
              <a:rPr lang="en-US" sz="2400" i="1" dirty="0" smtClean="0"/>
              <a:t>“Use Case”?</a:t>
            </a:r>
          </a:p>
        </p:txBody>
      </p:sp>
      <p:pic>
        <p:nvPicPr>
          <p:cNvPr id="12294" name="Picture 66" descr="dglxasset[1]"/>
          <p:cNvPicPr>
            <a:picLocks noChangeAspect="1" noChangeArrowheads="1"/>
          </p:cNvPicPr>
          <p:nvPr/>
        </p:nvPicPr>
        <p:blipFill>
          <a:blip r:embed="rId4" cstate="print"/>
          <a:srcRect/>
          <a:stretch>
            <a:fillRect/>
          </a:stretch>
        </p:blipFill>
        <p:spPr bwMode="auto">
          <a:xfrm>
            <a:off x="3188534" y="5437187"/>
            <a:ext cx="2602666" cy="1268413"/>
          </a:xfrm>
          <a:prstGeom prst="rect">
            <a:avLst/>
          </a:prstGeom>
          <a:noFill/>
          <a:ln w="9525">
            <a:noFill/>
            <a:miter lim="800000"/>
            <a:headEnd/>
            <a:tailEnd/>
          </a:ln>
        </p:spPr>
      </p:pic>
      <p:pic>
        <p:nvPicPr>
          <p:cNvPr id="16"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
        <p:nvSpPr>
          <p:cNvPr id="7" name="Slide number"/>
          <p:cNvSpPr txBox="1"/>
          <p:nvPr/>
        </p:nvSpPr>
        <p:spPr>
          <a:xfrm>
            <a:off x="8636000" y="6642100"/>
            <a:ext cx="635000" cy="246221"/>
          </a:xfrm>
          <a:prstGeom prst="rect">
            <a:avLst/>
          </a:prstGeom>
          <a:noFill/>
        </p:spPr>
        <p:txBody>
          <a:bodyPr vert="horz" rtlCol="0">
            <a:spAutoFit/>
          </a:bodyPr>
          <a:lstStyle/>
          <a:p>
            <a:pPr algn="ctr"/>
            <a:r>
              <a:rPr lang="en-US" sz="1000" b="0" smtClean="0">
                <a:solidFill>
                  <a:schemeClr val="tx2"/>
                </a:solidFill>
                <a:latin typeface="Arial"/>
              </a:rPr>
              <a:t>10</a:t>
            </a:r>
            <a:endParaRPr lang="en-US" sz="1000" b="0">
              <a:solidFill>
                <a:schemeClr val="tx2"/>
              </a:solidFill>
              <a:latin typeface="Arial"/>
            </a:endParaRPr>
          </a:p>
        </p:txBody>
      </p:sp>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37570" name="Rectangle 2"/>
          <p:cNvSpPr>
            <a:spLocks noChangeArrowheads="1"/>
          </p:cNvSpPr>
          <p:nvPr/>
        </p:nvSpPr>
        <p:spPr bwMode="auto">
          <a:xfrm>
            <a:off x="152400" y="762000"/>
            <a:ext cx="5029200" cy="5181600"/>
          </a:xfrm>
          <a:prstGeom prst="rect">
            <a:avLst/>
          </a:prstGeom>
          <a:solidFill>
            <a:srgbClr val="CC66FF"/>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eaLnBrk="0" hangingPunct="0">
              <a:lnSpc>
                <a:spcPct val="80000"/>
              </a:lnSpc>
              <a:spcBef>
                <a:spcPct val="50000"/>
              </a:spcBef>
              <a:defRPr/>
            </a:pPr>
            <a:endParaRPr lang="en-US">
              <a:solidFill>
                <a:srgbClr val="000000"/>
              </a:solidFill>
              <a:effectLst>
                <a:outerShdw blurRad="38100" dist="38100" dir="2700000" algn="tl">
                  <a:srgbClr val="000000">
                    <a:alpha val="43137"/>
                  </a:srgbClr>
                </a:outerShdw>
              </a:effectLst>
              <a:latin typeface="Arial" charset="0"/>
            </a:endParaRPr>
          </a:p>
        </p:txBody>
      </p:sp>
      <p:pic>
        <p:nvPicPr>
          <p:cNvPr id="237621" name="Picture 53" descr="MP900407064[2]"/>
          <p:cNvPicPr>
            <a:picLocks noChangeAspect="1" noChangeArrowheads="1"/>
          </p:cNvPicPr>
          <p:nvPr/>
        </p:nvPicPr>
        <p:blipFill>
          <a:blip r:embed="rId12" cstate="print"/>
          <a:srcRect/>
          <a:stretch>
            <a:fillRect/>
          </a:stretch>
        </p:blipFill>
        <p:spPr bwMode="auto">
          <a:xfrm>
            <a:off x="5334000" y="2794000"/>
            <a:ext cx="3581400" cy="2387600"/>
          </a:xfrm>
          <a:prstGeom prst="rect">
            <a:avLst/>
          </a:prstGeom>
          <a:noFill/>
          <a:effectLst>
            <a:outerShdw dist="107763" dir="2700000" algn="ctr" rotWithShape="0">
              <a:srgbClr val="808080">
                <a:alpha val="50000"/>
              </a:srgbClr>
            </a:outerShdw>
          </a:effectLst>
        </p:spPr>
      </p:pic>
      <p:sp>
        <p:nvSpPr>
          <p:cNvPr id="26628" name="Rectangle 43"/>
          <p:cNvSpPr>
            <a:spLocks noGrp="1" noChangeArrowheads="1"/>
          </p:cNvSpPr>
          <p:nvPr>
            <p:ph type="title"/>
          </p:nvPr>
        </p:nvSpPr>
        <p:spPr/>
        <p:txBody>
          <a:bodyPr/>
          <a:lstStyle/>
          <a:p>
            <a:r>
              <a:rPr lang="en-US" smtClean="0"/>
              <a:t>Outline</a:t>
            </a:r>
          </a:p>
        </p:txBody>
      </p:sp>
      <p:sp>
        <p:nvSpPr>
          <p:cNvPr id="7" name="Text Box 45">
            <a:hlinkClick r:id="rId13" action="ppaction://hlinksldjump"/>
          </p:cNvPr>
          <p:cNvSpPr txBox="1">
            <a:spLocks noChangeArrowheads="1"/>
          </p:cNvSpPr>
          <p:nvPr>
            <p:custDataLst>
              <p:tags r:id="rId3"/>
            </p:custDataLst>
          </p:nvPr>
        </p:nvSpPr>
        <p:spPr bwMode="auto">
          <a:xfrm>
            <a:off x="160338" y="899322"/>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Administrative Topics</a:t>
            </a:r>
            <a:endParaRPr lang="en-US" sz="2800" dirty="0" smtClean="0">
              <a:solidFill>
                <a:srgbClr val="000000"/>
              </a:solidFill>
              <a:latin typeface="Arial" charset="0"/>
            </a:endParaRPr>
          </a:p>
        </p:txBody>
      </p:sp>
      <p:sp>
        <p:nvSpPr>
          <p:cNvPr id="8" name="Text Box 45">
            <a:hlinkClick r:id="rId14" action="ppaction://hlinksldjump"/>
          </p:cNvPr>
          <p:cNvSpPr txBox="1">
            <a:spLocks noChangeArrowheads="1"/>
          </p:cNvSpPr>
          <p:nvPr>
            <p:custDataLst>
              <p:tags r:id="rId4"/>
            </p:custDataLst>
          </p:nvPr>
        </p:nvSpPr>
        <p:spPr bwMode="auto">
          <a:xfrm>
            <a:off x="160338" y="1474124"/>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Objectives</a:t>
            </a:r>
            <a:endParaRPr lang="en-US" sz="2800" dirty="0" smtClean="0">
              <a:solidFill>
                <a:srgbClr val="000000"/>
              </a:solidFill>
              <a:latin typeface="Arial" charset="0"/>
            </a:endParaRPr>
          </a:p>
        </p:txBody>
      </p:sp>
      <p:sp>
        <p:nvSpPr>
          <p:cNvPr id="9" name="Text Box 45">
            <a:hlinkClick r:id="rId15" action="ppaction://hlinksldjump"/>
          </p:cNvPr>
          <p:cNvSpPr txBox="1">
            <a:spLocks noChangeArrowheads="1"/>
          </p:cNvSpPr>
          <p:nvPr>
            <p:custDataLst>
              <p:tags r:id="rId5"/>
            </p:custDataLst>
          </p:nvPr>
        </p:nvSpPr>
        <p:spPr bwMode="auto">
          <a:xfrm>
            <a:off x="160338" y="2048926"/>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Outline</a:t>
            </a:r>
            <a:endParaRPr lang="en-US" sz="2800" dirty="0" smtClean="0">
              <a:solidFill>
                <a:srgbClr val="000000"/>
              </a:solidFill>
              <a:latin typeface="Arial" charset="0"/>
            </a:endParaRPr>
          </a:p>
        </p:txBody>
      </p:sp>
      <p:sp>
        <p:nvSpPr>
          <p:cNvPr id="10" name="Text Box 45">
            <a:hlinkClick r:id="rId16" action="ppaction://hlinksldjump"/>
          </p:cNvPr>
          <p:cNvSpPr txBox="1">
            <a:spLocks noChangeArrowheads="1"/>
          </p:cNvSpPr>
          <p:nvPr>
            <p:custDataLst>
              <p:tags r:id="rId6"/>
            </p:custDataLst>
          </p:nvPr>
        </p:nvSpPr>
        <p:spPr bwMode="auto">
          <a:xfrm>
            <a:off x="160338" y="2623727"/>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Introductions</a:t>
            </a:r>
            <a:endParaRPr lang="en-US" sz="2800" dirty="0" smtClean="0">
              <a:solidFill>
                <a:srgbClr val="000000"/>
              </a:solidFill>
              <a:latin typeface="Arial" charset="0"/>
            </a:endParaRPr>
          </a:p>
        </p:txBody>
      </p:sp>
      <p:sp>
        <p:nvSpPr>
          <p:cNvPr id="11" name="Text Box 44">
            <a:hlinkClick r:id="rId17" action="ppaction://hlinksldjump"/>
          </p:cNvPr>
          <p:cNvSpPr txBox="1">
            <a:spLocks noChangeArrowheads="1"/>
          </p:cNvSpPr>
          <p:nvPr>
            <p:custDataLst>
              <p:tags r:id="rId7"/>
            </p:custDataLst>
          </p:nvPr>
        </p:nvSpPr>
        <p:spPr bwMode="auto">
          <a:xfrm>
            <a:off x="152400" y="3198529"/>
            <a:ext cx="5029200" cy="495300"/>
          </a:xfrm>
          <a:prstGeom prst="rect">
            <a:avLst/>
          </a:prstGeom>
          <a:solidFill>
            <a:schemeClr val="bg1"/>
          </a:solidFill>
          <a:ln w="19050">
            <a:solidFill>
              <a:schemeClr val="tx1"/>
            </a:solidFill>
            <a:miter lim="800000"/>
            <a:headEnd type="none" w="sm" len="sm"/>
            <a:tailEnd type="none" w="sm" len="sm"/>
          </a:ln>
        </p:spPr>
        <p:txBody>
          <a:bodyPr anchor="ct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TI Devices – Overview</a:t>
            </a:r>
          </a:p>
        </p:txBody>
      </p:sp>
      <p:sp>
        <p:nvSpPr>
          <p:cNvPr id="12" name="Text Box 45">
            <a:hlinkClick r:id="rId18" action="ppaction://hlinksldjump"/>
          </p:cNvPr>
          <p:cNvSpPr txBox="1">
            <a:spLocks noChangeArrowheads="1"/>
          </p:cNvSpPr>
          <p:nvPr>
            <p:custDataLst>
              <p:tags r:id="rId8"/>
            </p:custDataLst>
          </p:nvPr>
        </p:nvSpPr>
        <p:spPr bwMode="auto">
          <a:xfrm>
            <a:off x="160338" y="3805081"/>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For More Info…</a:t>
            </a:r>
            <a:endParaRPr lang="en-US" sz="2800" dirty="0" smtClean="0">
              <a:solidFill>
                <a:srgbClr val="000000"/>
              </a:solidFill>
              <a:latin typeface="Arial" charset="0"/>
            </a:endParaRPr>
          </a:p>
        </p:txBody>
      </p:sp>
      <p:sp>
        <p:nvSpPr>
          <p:cNvPr id="13" name="Text Box 45">
            <a:hlinkClick r:id="rId19" action="ppaction://hlinksldjump"/>
          </p:cNvPr>
          <p:cNvSpPr txBox="1">
            <a:spLocks noChangeArrowheads="1"/>
          </p:cNvSpPr>
          <p:nvPr>
            <p:custDataLst>
              <p:tags r:id="rId9"/>
            </p:custDataLst>
          </p:nvPr>
        </p:nvSpPr>
        <p:spPr bwMode="auto">
          <a:xfrm>
            <a:off x="160338" y="4379883"/>
            <a:ext cx="5021262" cy="860297"/>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SYS/BIOS Workshop Online…</a:t>
            </a:r>
            <a:endParaRPr lang="en-US" sz="2800" dirty="0" smtClean="0">
              <a:solidFill>
                <a:srgbClr val="000000"/>
              </a:solidFill>
              <a:latin typeface="Arial" charset="0"/>
            </a:endParaRPr>
          </a:p>
        </p:txBody>
      </p:sp>
      <p:sp>
        <p:nvSpPr>
          <p:cNvPr id="14" name="Text Box 45">
            <a:hlinkClick r:id="rId20" action="ppaction://hlinksldjump"/>
          </p:cNvPr>
          <p:cNvSpPr txBox="1">
            <a:spLocks noChangeArrowheads="1"/>
          </p:cNvSpPr>
          <p:nvPr>
            <p:custDataLst>
              <p:tags r:id="rId10"/>
            </p:custDataLst>
          </p:nvPr>
        </p:nvSpPr>
        <p:spPr bwMode="auto">
          <a:xfrm>
            <a:off x="160338" y="5335685"/>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Lab 1</a:t>
            </a:r>
            <a:endParaRPr lang="en-US" sz="2800" dirty="0" smtClean="0">
              <a:solidFill>
                <a:srgbClr val="000000"/>
              </a:solidFill>
              <a:latin typeface="Arial" charset="0"/>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47" name="Group 3"/>
          <p:cNvGrpSpPr>
            <a:grpSpLocks/>
          </p:cNvGrpSpPr>
          <p:nvPr/>
        </p:nvGrpSpPr>
        <p:grpSpPr bwMode="auto">
          <a:xfrm>
            <a:off x="584200" y="838200"/>
            <a:ext cx="7808913" cy="5218113"/>
            <a:chOff x="368" y="528"/>
            <a:chExt cx="4919" cy="3287"/>
          </a:xfrm>
        </p:grpSpPr>
        <p:pic>
          <p:nvPicPr>
            <p:cNvPr id="6149" name="Picture 68" descr="gray block copy"/>
            <p:cNvPicPr>
              <a:picLocks noChangeAspect="1" noChangeArrowheads="1"/>
            </p:cNvPicPr>
            <p:nvPr/>
          </p:nvPicPr>
          <p:blipFill>
            <a:blip r:embed="rId4" cstate="print"/>
            <a:srcRect/>
            <a:stretch>
              <a:fillRect/>
            </a:stretch>
          </p:blipFill>
          <p:spPr bwMode="auto">
            <a:xfrm>
              <a:off x="3618" y="1026"/>
              <a:ext cx="882" cy="2786"/>
            </a:xfrm>
            <a:prstGeom prst="rect">
              <a:avLst/>
            </a:prstGeom>
            <a:noFill/>
            <a:ln w="9525">
              <a:noFill/>
              <a:miter lim="800000"/>
              <a:headEnd/>
              <a:tailEnd/>
            </a:ln>
          </p:spPr>
        </p:pic>
        <p:sp>
          <p:nvSpPr>
            <p:cNvPr id="6150" name="AutoShape 45"/>
            <p:cNvSpPr>
              <a:spLocks noChangeArrowheads="1"/>
            </p:cNvSpPr>
            <p:nvPr/>
          </p:nvSpPr>
          <p:spPr bwMode="auto">
            <a:xfrm>
              <a:off x="3641" y="1142"/>
              <a:ext cx="791" cy="2522"/>
            </a:xfrm>
            <a:prstGeom prst="roundRect">
              <a:avLst>
                <a:gd name="adj" fmla="val 16667"/>
              </a:avLst>
            </a:prstGeom>
            <a:solidFill>
              <a:schemeClr val="bg1"/>
            </a:solidFill>
            <a:ln w="9525">
              <a:noFill/>
              <a:round/>
              <a:headEnd/>
              <a:tailEnd/>
            </a:ln>
          </p:spPr>
          <p:txBody>
            <a:bodyPr wrap="none" anchor="ctr"/>
            <a:lstStyle/>
            <a:p>
              <a:pPr>
                <a:lnSpc>
                  <a:spcPct val="85000"/>
                </a:lnSpc>
                <a:buClr>
                  <a:schemeClr val="tx1"/>
                </a:buClr>
                <a:buFontTx/>
                <a:buChar char="•"/>
              </a:pPr>
              <a:endParaRPr lang="en-US" sz="1400">
                <a:solidFill>
                  <a:srgbClr val="000000"/>
                </a:solidFill>
                <a:ea typeface="ＭＳ Ｐゴシック"/>
                <a:cs typeface="ＭＳ Ｐゴシック"/>
              </a:endParaRPr>
            </a:p>
          </p:txBody>
        </p:sp>
        <p:pic>
          <p:nvPicPr>
            <p:cNvPr id="6151" name="Picture 12" descr="gray block copy"/>
            <p:cNvPicPr>
              <a:picLocks noChangeAspect="1" noChangeArrowheads="1"/>
            </p:cNvPicPr>
            <p:nvPr/>
          </p:nvPicPr>
          <p:blipFill>
            <a:blip r:embed="rId4" cstate="print"/>
            <a:srcRect/>
            <a:stretch>
              <a:fillRect/>
            </a:stretch>
          </p:blipFill>
          <p:spPr bwMode="auto">
            <a:xfrm>
              <a:off x="4450" y="1024"/>
              <a:ext cx="837" cy="2786"/>
            </a:xfrm>
            <a:prstGeom prst="rect">
              <a:avLst/>
            </a:prstGeom>
            <a:noFill/>
            <a:ln w="9525">
              <a:noFill/>
              <a:miter lim="800000"/>
              <a:headEnd/>
              <a:tailEnd/>
            </a:ln>
          </p:spPr>
        </p:pic>
        <p:sp>
          <p:nvSpPr>
            <p:cNvPr id="6152" name="AutoShape 47"/>
            <p:cNvSpPr>
              <a:spLocks noChangeArrowheads="1"/>
            </p:cNvSpPr>
            <p:nvPr/>
          </p:nvSpPr>
          <p:spPr bwMode="auto">
            <a:xfrm>
              <a:off x="4491" y="1135"/>
              <a:ext cx="734" cy="2522"/>
            </a:xfrm>
            <a:prstGeom prst="roundRect">
              <a:avLst>
                <a:gd name="adj" fmla="val 16667"/>
              </a:avLst>
            </a:prstGeom>
            <a:solidFill>
              <a:schemeClr val="bg1"/>
            </a:solidFill>
            <a:ln w="9525">
              <a:noFill/>
              <a:round/>
              <a:headEnd/>
              <a:tailEnd/>
            </a:ln>
          </p:spPr>
          <p:txBody>
            <a:bodyPr wrap="none" anchor="ctr"/>
            <a:lstStyle/>
            <a:p>
              <a:pPr>
                <a:lnSpc>
                  <a:spcPct val="85000"/>
                </a:lnSpc>
                <a:buClr>
                  <a:schemeClr val="tx1"/>
                </a:buClr>
                <a:buFontTx/>
                <a:buChar char="•"/>
              </a:pPr>
              <a:endParaRPr lang="en-US" sz="1400">
                <a:solidFill>
                  <a:srgbClr val="000000"/>
                </a:solidFill>
                <a:ea typeface="ＭＳ Ｐゴシック"/>
                <a:cs typeface="ＭＳ Ｐゴシック"/>
              </a:endParaRPr>
            </a:p>
          </p:txBody>
        </p:sp>
        <p:sp>
          <p:nvSpPr>
            <p:cNvPr id="92" name="Rectangle 24"/>
            <p:cNvSpPr>
              <a:spLocks noChangeArrowheads="1"/>
            </p:cNvSpPr>
            <p:nvPr/>
          </p:nvSpPr>
          <p:spPr bwMode="auto">
            <a:xfrm>
              <a:off x="400" y="528"/>
              <a:ext cx="4821" cy="260"/>
            </a:xfrm>
            <a:prstGeom prst="rect">
              <a:avLst/>
            </a:prstGeom>
            <a:gradFill>
              <a:gsLst>
                <a:gs pos="0">
                  <a:schemeClr val="accent5">
                    <a:lumMod val="90000"/>
                  </a:schemeClr>
                </a:gs>
                <a:gs pos="29000">
                  <a:schemeClr val="accent3">
                    <a:lumMod val="85000"/>
                  </a:schemeClr>
                </a:gs>
                <a:gs pos="100000">
                  <a:schemeClr val="tx2">
                    <a:lumMod val="60000"/>
                    <a:lumOff val="40000"/>
                  </a:schemeClr>
                </a:gs>
              </a:gsLst>
              <a:lin ang="0" scaled="0"/>
            </a:gradFill>
            <a:ln w="15875">
              <a:solidFill>
                <a:schemeClr val="tx1"/>
              </a:solidFill>
              <a:miter lim="800000"/>
              <a:headEnd/>
              <a:tailEnd/>
            </a:ln>
          </p:spPr>
          <p:txBody>
            <a:bodyPr wrap="none" anchor="ctr"/>
            <a:lstStyle/>
            <a:p>
              <a:pPr algn="ctr" eaLnBrk="0" hangingPunct="0">
                <a:lnSpc>
                  <a:spcPct val="90000"/>
                </a:lnSpc>
                <a:defRPr/>
              </a:pPr>
              <a:endParaRPr lang="en-US" sz="2000" dirty="0">
                <a:solidFill>
                  <a:schemeClr val="bg1"/>
                </a:solidFill>
                <a:latin typeface="Arial" charset="0"/>
              </a:endParaRPr>
            </a:p>
          </p:txBody>
        </p:sp>
        <p:pic>
          <p:nvPicPr>
            <p:cNvPr id="6154" name="Picture 21" descr="gray block copy">
              <a:hlinkClick r:id="rId5" action="ppaction://hlinksldjump"/>
            </p:cNvPr>
            <p:cNvPicPr>
              <a:picLocks noChangeAspect="1" noChangeArrowheads="1"/>
            </p:cNvPicPr>
            <p:nvPr/>
          </p:nvPicPr>
          <p:blipFill>
            <a:blip r:embed="rId4" cstate="print"/>
            <a:srcRect/>
            <a:stretch>
              <a:fillRect/>
            </a:stretch>
          </p:blipFill>
          <p:spPr bwMode="auto">
            <a:xfrm>
              <a:off x="1166" y="1031"/>
              <a:ext cx="849" cy="2783"/>
            </a:xfrm>
            <a:prstGeom prst="rect">
              <a:avLst/>
            </a:prstGeom>
            <a:noFill/>
            <a:ln w="9525">
              <a:noFill/>
              <a:miter lim="800000"/>
              <a:headEnd/>
              <a:tailEnd/>
            </a:ln>
          </p:spPr>
        </p:pic>
        <p:sp>
          <p:nvSpPr>
            <p:cNvPr id="2" name="AutoShape 22">
              <a:hlinkClick r:id="rId6"/>
            </p:cNvPr>
            <p:cNvSpPr>
              <a:spLocks noChangeArrowheads="1"/>
            </p:cNvSpPr>
            <p:nvPr/>
          </p:nvSpPr>
          <p:spPr bwMode="auto">
            <a:xfrm>
              <a:off x="1200" y="1146"/>
              <a:ext cx="752" cy="2523"/>
            </a:xfrm>
            <a:prstGeom prst="roundRect">
              <a:avLst>
                <a:gd name="adj" fmla="val 16667"/>
              </a:avLst>
            </a:prstGeom>
            <a:gradFill rotWithShape="1">
              <a:gsLst>
                <a:gs pos="0">
                  <a:schemeClr val="accent1">
                    <a:lumMod val="40000"/>
                    <a:lumOff val="60000"/>
                  </a:schemeClr>
                </a:gs>
                <a:gs pos="100000">
                  <a:schemeClr val="accent3">
                    <a:lumMod val="75000"/>
                  </a:schemeClr>
                </a:gs>
              </a:gsLst>
              <a:lin ang="5400000" scaled="1"/>
            </a:gradFill>
            <a:ln w="9525">
              <a:solidFill>
                <a:schemeClr val="tx1"/>
              </a:solidFill>
              <a:round/>
              <a:headEnd/>
              <a:tailEnd/>
            </a:ln>
          </p:spPr>
          <p:txBody>
            <a:bodyPr wrap="none" anchor="ctr"/>
            <a:lstStyle/>
            <a:p>
              <a:pPr>
                <a:lnSpc>
                  <a:spcPct val="85000"/>
                </a:lnSpc>
                <a:buClr>
                  <a:schemeClr val="tx1"/>
                </a:buClr>
                <a:buFontTx/>
                <a:buChar char="•"/>
                <a:defRPr/>
              </a:pPr>
              <a:endParaRPr lang="en-US" sz="1400" dirty="0">
                <a:solidFill>
                  <a:srgbClr val="000000"/>
                </a:solidFill>
                <a:latin typeface="Arial" charset="0"/>
              </a:endParaRPr>
            </a:p>
          </p:txBody>
        </p:sp>
        <p:sp>
          <p:nvSpPr>
            <p:cNvPr id="3" name="Rectangle 26">
              <a:hlinkClick r:id="rId6"/>
            </p:cNvPr>
            <p:cNvSpPr>
              <a:spLocks noChangeArrowheads="1"/>
            </p:cNvSpPr>
            <p:nvPr/>
          </p:nvSpPr>
          <p:spPr bwMode="auto">
            <a:xfrm>
              <a:off x="1215" y="836"/>
              <a:ext cx="737" cy="259"/>
            </a:xfrm>
            <a:prstGeom prst="rect">
              <a:avLst/>
            </a:prstGeom>
            <a:gradFill rotWithShape="1">
              <a:gsLst>
                <a:gs pos="0">
                  <a:schemeClr val="bg2">
                    <a:lumMod val="20000"/>
                    <a:lumOff val="80000"/>
                  </a:schemeClr>
                </a:gs>
                <a:gs pos="100000">
                  <a:schemeClr val="bg2">
                    <a:lumMod val="60000"/>
                    <a:lumOff val="40000"/>
                  </a:schemeClr>
                </a:gs>
              </a:gsLst>
              <a:lin ang="5400000" scaled="1"/>
            </a:gradFill>
            <a:ln w="15875">
              <a:solidFill>
                <a:schemeClr val="tx1"/>
              </a:solidFill>
              <a:miter lim="800000"/>
              <a:headEnd/>
              <a:tailEnd/>
            </a:ln>
          </p:spPr>
          <p:txBody>
            <a:bodyPr wrap="none" anchor="ctr"/>
            <a:lstStyle/>
            <a:p>
              <a:pPr algn="ctr">
                <a:lnSpc>
                  <a:spcPct val="80000"/>
                </a:lnSpc>
                <a:defRPr/>
              </a:pPr>
              <a:r>
                <a:rPr lang="en-US" sz="1300" dirty="0">
                  <a:latin typeface="Arial" charset="0"/>
                </a:rPr>
                <a:t>32-bit</a:t>
              </a:r>
              <a:br>
                <a:rPr lang="en-US" sz="1300" dirty="0">
                  <a:latin typeface="Arial" charset="0"/>
                </a:rPr>
              </a:br>
              <a:r>
                <a:rPr lang="en-US" sz="1300" dirty="0">
                  <a:latin typeface="Arial" charset="0"/>
                </a:rPr>
                <a:t>Real-time</a:t>
              </a:r>
            </a:p>
          </p:txBody>
        </p:sp>
        <p:grpSp>
          <p:nvGrpSpPr>
            <p:cNvPr id="6157" name="Group 85"/>
            <p:cNvGrpSpPr>
              <a:grpSpLocks/>
            </p:cNvGrpSpPr>
            <p:nvPr/>
          </p:nvGrpSpPr>
          <p:grpSpPr bwMode="auto">
            <a:xfrm>
              <a:off x="1967" y="836"/>
              <a:ext cx="849" cy="2967"/>
              <a:chOff x="1858963" y="1222375"/>
              <a:chExt cx="1347787" cy="4710113"/>
            </a:xfrm>
          </p:grpSpPr>
          <p:grpSp>
            <p:nvGrpSpPr>
              <p:cNvPr id="6225" name="Group 17"/>
              <p:cNvGrpSpPr>
                <a:grpSpLocks/>
              </p:cNvGrpSpPr>
              <p:nvPr/>
            </p:nvGrpSpPr>
            <p:grpSpPr bwMode="auto">
              <a:xfrm>
                <a:off x="1858963" y="1501775"/>
                <a:ext cx="1347787" cy="4430713"/>
                <a:chOff x="3020" y="584"/>
                <a:chExt cx="2584" cy="3456"/>
              </a:xfrm>
            </p:grpSpPr>
            <p:pic>
              <p:nvPicPr>
                <p:cNvPr id="6230" name="Picture 18" descr="gray block copy"/>
                <p:cNvPicPr>
                  <a:picLocks noChangeAspect="1" noChangeArrowheads="1"/>
                </p:cNvPicPr>
                <p:nvPr/>
              </p:nvPicPr>
              <p:blipFill>
                <a:blip r:embed="rId4" cstate="print"/>
                <a:srcRect/>
                <a:stretch>
                  <a:fillRect/>
                </a:stretch>
              </p:blipFill>
              <p:spPr bwMode="auto">
                <a:xfrm>
                  <a:off x="3020" y="584"/>
                  <a:ext cx="2584" cy="3456"/>
                </a:xfrm>
                <a:prstGeom prst="rect">
                  <a:avLst/>
                </a:prstGeom>
                <a:noFill/>
                <a:ln w="9525">
                  <a:noFill/>
                  <a:miter lim="800000"/>
                  <a:headEnd/>
                  <a:tailEnd/>
                </a:ln>
              </p:spPr>
            </p:pic>
            <p:sp>
              <p:nvSpPr>
                <p:cNvPr id="4" name="AutoShape 19">
                  <a:hlinkClick r:id="rId6"/>
                </p:cNvPr>
                <p:cNvSpPr>
                  <a:spLocks noChangeArrowheads="1"/>
                </p:cNvSpPr>
                <p:nvPr/>
              </p:nvSpPr>
              <p:spPr bwMode="auto">
                <a:xfrm>
                  <a:off x="3123" y="745"/>
                  <a:ext cx="2289" cy="3124"/>
                </a:xfrm>
                <a:prstGeom prst="roundRect">
                  <a:avLst>
                    <a:gd name="adj" fmla="val 16667"/>
                  </a:avLst>
                </a:prstGeom>
                <a:gradFill rotWithShape="1">
                  <a:gsLst>
                    <a:gs pos="0">
                      <a:schemeClr val="accent1">
                        <a:lumMod val="40000"/>
                        <a:lumOff val="60000"/>
                      </a:schemeClr>
                    </a:gs>
                    <a:gs pos="100000">
                      <a:schemeClr val="accent3">
                        <a:lumMod val="75000"/>
                      </a:schemeClr>
                    </a:gs>
                  </a:gsLst>
                  <a:lin ang="5400000" scaled="1"/>
                </a:gradFill>
                <a:ln w="9525">
                  <a:solidFill>
                    <a:schemeClr val="tx1"/>
                  </a:solidFill>
                  <a:round/>
                  <a:headEnd/>
                  <a:tailEnd/>
                </a:ln>
              </p:spPr>
              <p:txBody>
                <a:bodyPr wrap="none" anchor="ctr"/>
                <a:lstStyle/>
                <a:p>
                  <a:pPr>
                    <a:lnSpc>
                      <a:spcPct val="85000"/>
                    </a:lnSpc>
                    <a:buClr>
                      <a:schemeClr val="tx1"/>
                    </a:buClr>
                    <a:buFontTx/>
                    <a:buChar char="•"/>
                    <a:defRPr/>
                  </a:pPr>
                  <a:endParaRPr lang="en-US" sz="1400" dirty="0">
                    <a:solidFill>
                      <a:srgbClr val="000000"/>
                    </a:solidFill>
                    <a:latin typeface="Arial" charset="0"/>
                  </a:endParaRPr>
                </a:p>
              </p:txBody>
            </p:sp>
          </p:grpSp>
          <p:sp>
            <p:nvSpPr>
              <p:cNvPr id="5" name="Rectangle 25"/>
              <p:cNvSpPr>
                <a:spLocks noChangeArrowheads="1"/>
              </p:cNvSpPr>
              <p:nvPr/>
            </p:nvSpPr>
            <p:spPr bwMode="auto">
              <a:xfrm>
                <a:off x="1962150" y="1222375"/>
                <a:ext cx="1142999" cy="411163"/>
              </a:xfrm>
              <a:prstGeom prst="rect">
                <a:avLst/>
              </a:prstGeom>
              <a:gradFill rotWithShape="1">
                <a:gsLst>
                  <a:gs pos="0">
                    <a:schemeClr val="bg2">
                      <a:lumMod val="20000"/>
                      <a:lumOff val="80000"/>
                    </a:schemeClr>
                  </a:gs>
                  <a:gs pos="100000">
                    <a:schemeClr val="bg2">
                      <a:lumMod val="60000"/>
                      <a:lumOff val="40000"/>
                    </a:schemeClr>
                  </a:gs>
                </a:gsLst>
                <a:lin ang="5400000" scaled="1"/>
              </a:gradFill>
              <a:ln w="15875">
                <a:solidFill>
                  <a:schemeClr val="tx1"/>
                </a:solidFill>
                <a:miter lim="800000"/>
                <a:headEnd/>
                <a:tailEnd/>
              </a:ln>
            </p:spPr>
            <p:txBody>
              <a:bodyPr wrap="none" anchor="ctr"/>
              <a:lstStyle/>
              <a:p>
                <a:pPr algn="ctr">
                  <a:lnSpc>
                    <a:spcPct val="80000"/>
                  </a:lnSpc>
                  <a:defRPr/>
                </a:pPr>
                <a:r>
                  <a:rPr lang="en-US" sz="1300" dirty="0">
                    <a:latin typeface="Arial" charset="0"/>
                  </a:rPr>
                  <a:t>32-bit </a:t>
                </a:r>
                <a:br>
                  <a:rPr lang="en-US" sz="1300" dirty="0">
                    <a:latin typeface="Arial" charset="0"/>
                  </a:rPr>
                </a:br>
                <a:r>
                  <a:rPr lang="en-US" sz="1300" dirty="0">
                    <a:latin typeface="Arial" charset="0"/>
                  </a:rPr>
                  <a:t>ARM</a:t>
                </a:r>
              </a:p>
            </p:txBody>
          </p:sp>
          <p:sp>
            <p:nvSpPr>
              <p:cNvPr id="6227" name="Rectangle 32"/>
              <p:cNvSpPr>
                <a:spLocks noChangeArrowheads="1"/>
              </p:cNvSpPr>
              <p:nvPr/>
            </p:nvSpPr>
            <p:spPr bwMode="auto">
              <a:xfrm>
                <a:off x="1905000" y="1863199"/>
                <a:ext cx="1219200" cy="3976687"/>
              </a:xfrm>
              <a:prstGeom prst="rect">
                <a:avLst/>
              </a:prstGeom>
              <a:noFill/>
              <a:ln w="15875">
                <a:noFill/>
                <a:miter lim="800000"/>
                <a:headEnd/>
                <a:tailEnd/>
              </a:ln>
            </p:spPr>
            <p:txBody>
              <a:bodyPr wrap="none"/>
              <a:lstStyle/>
              <a:p>
                <a:pPr algn="ctr">
                  <a:spcBef>
                    <a:spcPct val="60000"/>
                  </a:spcBef>
                </a:pPr>
                <a:r>
                  <a:rPr lang="en-US" sz="1100">
                    <a:ea typeface="ＭＳ Ｐゴシック"/>
                    <a:cs typeface="ＭＳ Ｐゴシック"/>
                  </a:rPr>
                  <a:t>ARM-Cortex M3</a:t>
                </a:r>
              </a:p>
              <a:p>
                <a:pPr algn="ctr">
                  <a:spcBef>
                    <a:spcPts val="500"/>
                  </a:spcBef>
                </a:pPr>
                <a:r>
                  <a:rPr lang="en-US" sz="1100">
                    <a:ea typeface="ＭＳ Ｐゴシック"/>
                    <a:cs typeface="ＭＳ Ｐゴシック"/>
                  </a:rPr>
                  <a:t>Industry Std</a:t>
                </a:r>
                <a:br>
                  <a:rPr lang="en-US" sz="1100">
                    <a:ea typeface="ＭＳ Ｐゴシック"/>
                    <a:cs typeface="ＭＳ Ｐゴシック"/>
                  </a:rPr>
                </a:br>
                <a:r>
                  <a:rPr lang="en-US" sz="1100">
                    <a:ea typeface="ＭＳ Ｐゴシック"/>
                    <a:cs typeface="ＭＳ Ｐゴシック"/>
                  </a:rPr>
                  <a:t>Low Power</a:t>
                </a:r>
              </a:p>
              <a:p>
                <a:pPr algn="ctr">
                  <a:spcBef>
                    <a:spcPts val="1200"/>
                  </a:spcBef>
                </a:pPr>
                <a:r>
                  <a:rPr lang="en-US" sz="1100">
                    <a:ea typeface="ＭＳ Ｐゴシック"/>
                    <a:cs typeface="ＭＳ Ｐゴシック"/>
                  </a:rPr>
                  <a:t>&lt;100 MHz</a:t>
                </a:r>
                <a:br>
                  <a:rPr lang="en-US" sz="1100">
                    <a:ea typeface="ＭＳ Ｐゴシック"/>
                    <a:cs typeface="ＭＳ Ｐゴシック"/>
                  </a:rPr>
                </a:br>
                <a:endParaRPr lang="en-US" sz="1100">
                  <a:ea typeface="ＭＳ Ｐゴシック"/>
                  <a:cs typeface="ＭＳ Ｐゴシック"/>
                </a:endParaRPr>
              </a:p>
              <a:p>
                <a:pPr algn="ctr">
                  <a:spcBef>
                    <a:spcPct val="60000"/>
                  </a:spcBef>
                </a:pPr>
                <a:r>
                  <a:rPr lang="en-US" sz="1100">
                    <a:ea typeface="ＭＳ Ｐゴシック"/>
                    <a:cs typeface="ＭＳ Ｐゴシック"/>
                  </a:rPr>
                  <a:t>Flash</a:t>
                </a:r>
                <a:br>
                  <a:rPr lang="en-US" sz="1100">
                    <a:ea typeface="ＭＳ Ｐゴシック"/>
                    <a:cs typeface="ＭＳ Ｐゴシック"/>
                  </a:rPr>
                </a:br>
                <a:r>
                  <a:rPr lang="en-US" sz="1100">
                    <a:ea typeface="ＭＳ Ｐゴシック"/>
                    <a:cs typeface="ＭＳ Ｐゴシック"/>
                  </a:rPr>
                  <a:t>64 KB to 1 MB </a:t>
                </a:r>
              </a:p>
              <a:p>
                <a:pPr algn="ctr">
                  <a:spcBef>
                    <a:spcPct val="60000"/>
                  </a:spcBef>
                </a:pPr>
                <a:r>
                  <a:rPr lang="en-US" sz="1100">
                    <a:ea typeface="ＭＳ Ｐゴシック"/>
                    <a:cs typeface="ＭＳ Ｐゴシック"/>
                  </a:rPr>
                  <a:t>USB, ENET, </a:t>
                </a:r>
                <a:br>
                  <a:rPr lang="en-US" sz="1100">
                    <a:ea typeface="ＭＳ Ｐゴシック"/>
                    <a:cs typeface="ＭＳ Ｐゴシック"/>
                  </a:rPr>
                </a:br>
                <a:r>
                  <a:rPr lang="en-US" sz="1100">
                    <a:ea typeface="ＭＳ Ｐゴシック"/>
                    <a:cs typeface="ＭＳ Ｐゴシック"/>
                  </a:rPr>
                  <a:t>ADC, PWM, SPI</a:t>
                </a:r>
              </a:p>
              <a:p>
                <a:pPr algn="ctr">
                  <a:spcBef>
                    <a:spcPct val="60000"/>
                  </a:spcBef>
                </a:pPr>
                <a:r>
                  <a:rPr lang="en-US" sz="1100">
                    <a:ea typeface="ＭＳ Ｐゴシック"/>
                    <a:cs typeface="ＭＳ Ｐゴシック"/>
                  </a:rPr>
                  <a:t>Host </a:t>
                </a:r>
                <a:br>
                  <a:rPr lang="en-US" sz="1100">
                    <a:ea typeface="ＭＳ Ｐゴシック"/>
                    <a:cs typeface="ＭＳ Ｐゴシック"/>
                  </a:rPr>
                </a:br>
                <a:r>
                  <a:rPr lang="en-US" sz="1100">
                    <a:ea typeface="ＭＳ Ｐゴシック"/>
                    <a:cs typeface="ＭＳ Ｐゴシック"/>
                  </a:rPr>
                  <a:t>Control</a:t>
                </a:r>
              </a:p>
              <a:p>
                <a:pPr algn="ctr">
                  <a:spcBef>
                    <a:spcPct val="60000"/>
                  </a:spcBef>
                </a:pPr>
                <a:r>
                  <a:rPr lang="en-US" sz="1100">
                    <a:ea typeface="ＭＳ Ｐゴシック"/>
                    <a:cs typeface="ＭＳ Ｐゴシック"/>
                  </a:rPr>
                  <a:t/>
                </a:r>
                <a:br>
                  <a:rPr lang="en-US" sz="1100">
                    <a:ea typeface="ＭＳ Ｐゴシック"/>
                    <a:cs typeface="ＭＳ Ｐゴシック"/>
                  </a:rPr>
                </a:br>
                <a:r>
                  <a:rPr lang="en-US" sz="1100">
                    <a:ea typeface="ＭＳ Ｐゴシック"/>
                    <a:cs typeface="ＭＳ Ｐゴシック"/>
                  </a:rPr>
                  <a:t>$2.00 to $8.00</a:t>
                </a:r>
              </a:p>
            </p:txBody>
          </p:sp>
          <p:pic>
            <p:nvPicPr>
              <p:cNvPr id="6228" name="Picture 90"/>
              <p:cNvPicPr>
                <a:picLocks noChangeAspect="1" noChangeArrowheads="1"/>
              </p:cNvPicPr>
              <p:nvPr/>
            </p:nvPicPr>
            <p:blipFill>
              <a:blip r:embed="rId7" cstate="print"/>
              <a:srcRect/>
              <a:stretch>
                <a:fillRect/>
              </a:stretch>
            </p:blipFill>
            <p:spPr bwMode="auto">
              <a:xfrm>
                <a:off x="1946275" y="4878386"/>
                <a:ext cx="592138" cy="588962"/>
              </a:xfrm>
              <a:prstGeom prst="rect">
                <a:avLst/>
              </a:prstGeom>
              <a:noFill/>
              <a:ln w="9525">
                <a:noFill/>
                <a:miter lim="800000"/>
                <a:headEnd/>
                <a:tailEnd/>
              </a:ln>
            </p:spPr>
          </p:pic>
          <p:pic>
            <p:nvPicPr>
              <p:cNvPr id="6229" name="Picture 91"/>
              <p:cNvPicPr>
                <a:picLocks noChangeAspect="1" noChangeArrowheads="1"/>
              </p:cNvPicPr>
              <p:nvPr/>
            </p:nvPicPr>
            <p:blipFill>
              <a:blip r:embed="rId8" cstate="print">
                <a:clrChange>
                  <a:clrFrom>
                    <a:srgbClr val="FEFEFE"/>
                  </a:clrFrom>
                  <a:clrTo>
                    <a:srgbClr val="FEFEFE">
                      <a:alpha val="0"/>
                    </a:srgbClr>
                  </a:clrTo>
                </a:clrChange>
              </a:blip>
              <a:srcRect/>
              <a:stretch>
                <a:fillRect/>
              </a:stretch>
            </p:blipFill>
            <p:spPr bwMode="auto">
              <a:xfrm>
                <a:off x="2574925" y="4894261"/>
                <a:ext cx="469900" cy="692150"/>
              </a:xfrm>
              <a:prstGeom prst="rect">
                <a:avLst/>
              </a:prstGeom>
              <a:noFill/>
              <a:ln w="9525">
                <a:noFill/>
                <a:miter lim="800000"/>
                <a:headEnd/>
                <a:tailEnd/>
              </a:ln>
            </p:spPr>
          </p:pic>
        </p:grpSp>
        <p:grpSp>
          <p:nvGrpSpPr>
            <p:cNvPr id="6158" name="Group 14"/>
            <p:cNvGrpSpPr>
              <a:grpSpLocks/>
            </p:cNvGrpSpPr>
            <p:nvPr/>
          </p:nvGrpSpPr>
          <p:grpSpPr bwMode="auto">
            <a:xfrm>
              <a:off x="368" y="1011"/>
              <a:ext cx="849" cy="2799"/>
              <a:chOff x="3020" y="584"/>
              <a:chExt cx="2584" cy="3456"/>
            </a:xfrm>
          </p:grpSpPr>
          <p:pic>
            <p:nvPicPr>
              <p:cNvPr id="6223" name="Picture 15" descr="gray block copy"/>
              <p:cNvPicPr>
                <a:picLocks noChangeAspect="1" noChangeArrowheads="1"/>
              </p:cNvPicPr>
              <p:nvPr/>
            </p:nvPicPr>
            <p:blipFill>
              <a:blip r:embed="rId4" cstate="print"/>
              <a:srcRect/>
              <a:stretch>
                <a:fillRect/>
              </a:stretch>
            </p:blipFill>
            <p:spPr bwMode="auto">
              <a:xfrm>
                <a:off x="3020" y="584"/>
                <a:ext cx="2584" cy="3456"/>
              </a:xfrm>
              <a:prstGeom prst="rect">
                <a:avLst/>
              </a:prstGeom>
              <a:noFill/>
              <a:ln w="9525">
                <a:noFill/>
                <a:miter lim="800000"/>
                <a:headEnd/>
                <a:tailEnd/>
              </a:ln>
            </p:spPr>
          </p:pic>
          <p:sp>
            <p:nvSpPr>
              <p:cNvPr id="7" name="AutoShape 16">
                <a:hlinkClick r:id="rId6"/>
              </p:cNvPr>
              <p:cNvSpPr>
                <a:spLocks noChangeArrowheads="1"/>
              </p:cNvSpPr>
              <p:nvPr/>
            </p:nvSpPr>
            <p:spPr bwMode="auto">
              <a:xfrm>
                <a:off x="3105" y="745"/>
                <a:ext cx="2289" cy="3115"/>
              </a:xfrm>
              <a:prstGeom prst="roundRect">
                <a:avLst>
                  <a:gd name="adj" fmla="val 16667"/>
                </a:avLst>
              </a:prstGeom>
              <a:gradFill rotWithShape="1">
                <a:gsLst>
                  <a:gs pos="0">
                    <a:schemeClr val="accent1">
                      <a:lumMod val="40000"/>
                      <a:lumOff val="60000"/>
                    </a:schemeClr>
                  </a:gs>
                  <a:gs pos="100000">
                    <a:schemeClr val="accent3">
                      <a:lumMod val="75000"/>
                    </a:schemeClr>
                  </a:gs>
                </a:gsLst>
                <a:lin ang="5400000" scaled="1"/>
              </a:gradFill>
              <a:ln w="9525">
                <a:solidFill>
                  <a:schemeClr val="tx1"/>
                </a:solidFill>
                <a:round/>
                <a:headEnd/>
                <a:tailEnd/>
              </a:ln>
            </p:spPr>
            <p:txBody>
              <a:bodyPr wrap="none" anchor="ctr"/>
              <a:lstStyle/>
              <a:p>
                <a:pPr>
                  <a:lnSpc>
                    <a:spcPct val="85000"/>
                  </a:lnSpc>
                  <a:buClr>
                    <a:schemeClr val="tx1"/>
                  </a:buClr>
                  <a:buFontTx/>
                  <a:buChar char="•"/>
                  <a:defRPr/>
                </a:pPr>
                <a:endParaRPr lang="en-US" sz="1400" dirty="0">
                  <a:solidFill>
                    <a:srgbClr val="000000"/>
                  </a:solidFill>
                  <a:latin typeface="Arial" charset="0"/>
                </a:endParaRPr>
              </a:p>
            </p:txBody>
          </p:sp>
        </p:grpSp>
        <p:sp>
          <p:nvSpPr>
            <p:cNvPr id="6" name="Rectangle 24">
              <a:hlinkClick r:id="rId6"/>
            </p:cNvPr>
            <p:cNvSpPr>
              <a:spLocks noChangeArrowheads="1"/>
            </p:cNvSpPr>
            <p:nvPr/>
          </p:nvSpPr>
          <p:spPr bwMode="auto">
            <a:xfrm>
              <a:off x="405" y="836"/>
              <a:ext cx="737" cy="259"/>
            </a:xfrm>
            <a:prstGeom prst="rect">
              <a:avLst/>
            </a:prstGeom>
            <a:gradFill rotWithShape="1">
              <a:gsLst>
                <a:gs pos="0">
                  <a:schemeClr val="bg2">
                    <a:lumMod val="20000"/>
                    <a:lumOff val="80000"/>
                  </a:schemeClr>
                </a:gs>
                <a:gs pos="100000">
                  <a:schemeClr val="bg2">
                    <a:lumMod val="60000"/>
                    <a:lumOff val="40000"/>
                  </a:schemeClr>
                </a:gs>
              </a:gsLst>
              <a:lin ang="5400000" scaled="1"/>
            </a:gradFill>
            <a:ln w="15875">
              <a:solidFill>
                <a:schemeClr val="tx1"/>
              </a:solidFill>
              <a:miter lim="800000"/>
              <a:headEnd/>
              <a:tailEnd/>
            </a:ln>
          </p:spPr>
          <p:txBody>
            <a:bodyPr wrap="none" anchor="ctr"/>
            <a:lstStyle/>
            <a:p>
              <a:pPr algn="ctr" eaLnBrk="0" hangingPunct="0">
                <a:lnSpc>
                  <a:spcPct val="80000"/>
                </a:lnSpc>
                <a:defRPr/>
              </a:pPr>
              <a:r>
                <a:rPr lang="en-US" sz="1300" dirty="0">
                  <a:latin typeface="Arial" charset="0"/>
                </a:rPr>
                <a:t/>
              </a:r>
              <a:br>
                <a:rPr lang="en-US" sz="1300" dirty="0">
                  <a:latin typeface="Arial" charset="0"/>
                </a:rPr>
              </a:br>
              <a:r>
                <a:rPr lang="en-US" sz="1300" dirty="0">
                  <a:latin typeface="Arial" charset="0"/>
                </a:rPr>
                <a:t>16-bit</a:t>
              </a:r>
            </a:p>
          </p:txBody>
        </p:sp>
        <p:sp>
          <p:nvSpPr>
            <p:cNvPr id="6160" name="Rectangle 30">
              <a:hlinkClick r:id="rId6"/>
            </p:cNvPr>
            <p:cNvSpPr>
              <a:spLocks noChangeArrowheads="1"/>
            </p:cNvSpPr>
            <p:nvPr/>
          </p:nvSpPr>
          <p:spPr bwMode="auto">
            <a:xfrm>
              <a:off x="405" y="530"/>
              <a:ext cx="1552" cy="247"/>
            </a:xfrm>
            <a:prstGeom prst="rect">
              <a:avLst/>
            </a:prstGeom>
            <a:noFill/>
            <a:ln w="0">
              <a:noFill/>
              <a:miter lim="800000"/>
              <a:headEnd/>
              <a:tailEnd/>
            </a:ln>
          </p:spPr>
          <p:txBody>
            <a:bodyPr wrap="none" anchor="ctr"/>
            <a:lstStyle/>
            <a:p>
              <a:pPr algn="ctr"/>
              <a:r>
                <a:rPr lang="en-US" sz="2200">
                  <a:ea typeface="ＭＳ Ｐゴシック"/>
                  <a:cs typeface="ＭＳ Ｐゴシック"/>
                </a:rPr>
                <a:t>Microcontrollers</a:t>
              </a:r>
            </a:p>
          </p:txBody>
        </p:sp>
        <p:sp>
          <p:nvSpPr>
            <p:cNvPr id="6161" name="Rectangle 31">
              <a:hlinkClick r:id="rId6"/>
            </p:cNvPr>
            <p:cNvSpPr>
              <a:spLocks noChangeArrowheads="1"/>
            </p:cNvSpPr>
            <p:nvPr/>
          </p:nvSpPr>
          <p:spPr bwMode="auto">
            <a:xfrm>
              <a:off x="379" y="1239"/>
              <a:ext cx="768" cy="2469"/>
            </a:xfrm>
            <a:prstGeom prst="rect">
              <a:avLst/>
            </a:prstGeom>
            <a:noFill/>
            <a:ln w="15875">
              <a:noFill/>
              <a:miter lim="800000"/>
              <a:headEnd/>
              <a:tailEnd/>
            </a:ln>
          </p:spPr>
          <p:txBody>
            <a:bodyPr wrap="none"/>
            <a:lstStyle/>
            <a:p>
              <a:pPr algn="ctr">
                <a:spcBef>
                  <a:spcPct val="60000"/>
                </a:spcBef>
              </a:pPr>
              <a:r>
                <a:rPr lang="en-US" sz="1100">
                  <a:ea typeface="ＭＳ Ｐゴシック"/>
                  <a:cs typeface="ＭＳ Ｐゴシック"/>
                </a:rPr>
                <a:t>MSP430</a:t>
              </a:r>
            </a:p>
            <a:p>
              <a:pPr algn="ctr">
                <a:spcBef>
                  <a:spcPts val="500"/>
                </a:spcBef>
              </a:pPr>
              <a:r>
                <a:rPr lang="en-US" sz="1100">
                  <a:ea typeface="ＭＳ Ｐゴシック"/>
                  <a:cs typeface="ＭＳ Ｐゴシック"/>
                </a:rPr>
                <a:t>Ultra-Low </a:t>
              </a:r>
              <a:br>
                <a:rPr lang="en-US" sz="1100">
                  <a:ea typeface="ＭＳ Ｐゴシック"/>
                  <a:cs typeface="ＭＳ Ｐゴシック"/>
                </a:rPr>
              </a:br>
              <a:r>
                <a:rPr lang="en-US" sz="1100">
                  <a:ea typeface="ＭＳ Ｐゴシック"/>
                  <a:cs typeface="ＭＳ Ｐゴシック"/>
                </a:rPr>
                <a:t>Power (&lt;100nA)</a:t>
              </a:r>
            </a:p>
            <a:p>
              <a:pPr algn="ctr">
                <a:spcBef>
                  <a:spcPts val="1200"/>
                </a:spcBef>
              </a:pPr>
              <a:r>
                <a:rPr lang="en-US" sz="1100">
                  <a:ea typeface="ＭＳ Ｐゴシック"/>
                  <a:cs typeface="ＭＳ Ｐゴシック"/>
                </a:rPr>
                <a:t>Up to 25 MHz</a:t>
              </a:r>
              <a:br>
                <a:rPr lang="en-US" sz="1100">
                  <a:ea typeface="ＭＳ Ｐゴシック"/>
                  <a:cs typeface="ＭＳ Ｐゴシック"/>
                </a:rPr>
              </a:br>
              <a:endParaRPr lang="en-US" sz="1100">
                <a:ea typeface="ＭＳ Ｐゴシック"/>
                <a:cs typeface="ＭＳ Ｐゴシック"/>
              </a:endParaRPr>
            </a:p>
            <a:p>
              <a:pPr algn="ctr">
                <a:spcBef>
                  <a:spcPct val="60000"/>
                </a:spcBef>
              </a:pPr>
              <a:r>
                <a:rPr lang="en-US" sz="1100">
                  <a:ea typeface="ＭＳ Ｐゴシック"/>
                  <a:cs typeface="ＭＳ Ｐゴシック"/>
                </a:rPr>
                <a:t>Flash</a:t>
              </a:r>
              <a:br>
                <a:rPr lang="en-US" sz="1100">
                  <a:ea typeface="ＭＳ Ｐゴシック"/>
                  <a:cs typeface="ＭＳ Ｐゴシック"/>
                </a:rPr>
              </a:br>
              <a:r>
                <a:rPr lang="en-US" sz="1100">
                  <a:ea typeface="ＭＳ Ｐゴシック"/>
                  <a:cs typeface="ＭＳ Ｐゴシック"/>
                </a:rPr>
                <a:t>1 KB to 256 KB </a:t>
              </a:r>
            </a:p>
            <a:p>
              <a:pPr algn="ctr">
                <a:spcBef>
                  <a:spcPct val="60000"/>
                </a:spcBef>
              </a:pPr>
              <a:r>
                <a:rPr lang="en-US" sz="1100">
                  <a:ea typeface="ＭＳ Ｐゴシック"/>
                  <a:cs typeface="ＭＳ Ｐゴシック"/>
                </a:rPr>
                <a:t>Analog I/O, ADC</a:t>
              </a:r>
              <a:br>
                <a:rPr lang="en-US" sz="1100">
                  <a:ea typeface="ＭＳ Ｐゴシック"/>
                  <a:cs typeface="ＭＳ Ｐゴシック"/>
                </a:rPr>
              </a:br>
              <a:r>
                <a:rPr lang="en-US" sz="1100">
                  <a:ea typeface="ＭＳ Ｐゴシック"/>
                  <a:cs typeface="ＭＳ Ｐゴシック"/>
                </a:rPr>
                <a:t>LCD, USB, RF</a:t>
              </a:r>
            </a:p>
            <a:p>
              <a:pPr algn="ctr">
                <a:spcBef>
                  <a:spcPct val="60000"/>
                </a:spcBef>
              </a:pPr>
              <a:r>
                <a:rPr lang="en-US" sz="1100">
                  <a:ea typeface="ＭＳ Ｐゴシック"/>
                  <a:cs typeface="ＭＳ Ｐゴシック"/>
                </a:rPr>
                <a:t>Measurement,</a:t>
              </a:r>
              <a:br>
                <a:rPr lang="en-US" sz="1100">
                  <a:ea typeface="ＭＳ Ｐゴシック"/>
                  <a:cs typeface="ＭＳ Ｐゴシック"/>
                </a:rPr>
              </a:br>
              <a:r>
                <a:rPr lang="en-US" sz="1100">
                  <a:ea typeface="ＭＳ Ｐゴシック"/>
                  <a:cs typeface="ＭＳ Ｐゴシック"/>
                </a:rPr>
                <a:t>Sensing, General </a:t>
              </a:r>
              <a:br>
                <a:rPr lang="en-US" sz="1100">
                  <a:ea typeface="ＭＳ Ｐゴシック"/>
                  <a:cs typeface="ＭＳ Ｐゴシック"/>
                </a:rPr>
              </a:br>
              <a:r>
                <a:rPr lang="en-US" sz="1100">
                  <a:ea typeface="ＭＳ Ｐゴシック"/>
                  <a:cs typeface="ＭＳ Ｐゴシック"/>
                </a:rPr>
                <a:t>Purpose </a:t>
              </a:r>
            </a:p>
            <a:p>
              <a:pPr algn="ctr">
                <a:spcBef>
                  <a:spcPct val="60000"/>
                </a:spcBef>
              </a:pPr>
              <a:r>
                <a:rPr lang="en-US" sz="1100">
                  <a:ea typeface="ＭＳ Ｐゴシック"/>
                  <a:cs typeface="ＭＳ Ｐゴシック"/>
                </a:rPr>
                <a:t>$0.49 to $9.00</a:t>
              </a:r>
            </a:p>
          </p:txBody>
        </p:sp>
        <p:sp>
          <p:nvSpPr>
            <p:cNvPr id="6162" name="Line 39"/>
            <p:cNvSpPr>
              <a:spLocks noChangeShapeType="1"/>
            </p:cNvSpPr>
            <p:nvPr/>
          </p:nvSpPr>
          <p:spPr bwMode="auto">
            <a:xfrm>
              <a:off x="439" y="1378"/>
              <a:ext cx="681" cy="0"/>
            </a:xfrm>
            <a:prstGeom prst="line">
              <a:avLst/>
            </a:prstGeom>
            <a:noFill/>
            <a:ln w="9525">
              <a:solidFill>
                <a:schemeClr val="bg1"/>
              </a:solidFill>
              <a:round/>
              <a:headEnd/>
              <a:tailEnd/>
            </a:ln>
          </p:spPr>
          <p:txBody>
            <a:bodyPr/>
            <a:lstStyle/>
            <a:p>
              <a:endParaRPr lang="en-US"/>
            </a:p>
          </p:txBody>
        </p:sp>
        <p:sp>
          <p:nvSpPr>
            <p:cNvPr id="6163" name="Line 40"/>
            <p:cNvSpPr>
              <a:spLocks noChangeShapeType="1"/>
            </p:cNvSpPr>
            <p:nvPr/>
          </p:nvSpPr>
          <p:spPr bwMode="auto">
            <a:xfrm>
              <a:off x="1234" y="1380"/>
              <a:ext cx="681" cy="0"/>
            </a:xfrm>
            <a:prstGeom prst="line">
              <a:avLst/>
            </a:prstGeom>
            <a:noFill/>
            <a:ln w="9525">
              <a:solidFill>
                <a:schemeClr val="bg1"/>
              </a:solidFill>
              <a:round/>
              <a:headEnd/>
              <a:tailEnd/>
            </a:ln>
          </p:spPr>
          <p:txBody>
            <a:bodyPr/>
            <a:lstStyle/>
            <a:p>
              <a:endParaRPr lang="en-US"/>
            </a:p>
          </p:txBody>
        </p:sp>
        <p:sp>
          <p:nvSpPr>
            <p:cNvPr id="6164" name="Line 41"/>
            <p:cNvSpPr>
              <a:spLocks noChangeShapeType="1"/>
            </p:cNvSpPr>
            <p:nvPr/>
          </p:nvSpPr>
          <p:spPr bwMode="auto">
            <a:xfrm>
              <a:off x="2046" y="1378"/>
              <a:ext cx="681" cy="0"/>
            </a:xfrm>
            <a:prstGeom prst="line">
              <a:avLst/>
            </a:prstGeom>
            <a:noFill/>
            <a:ln w="9525">
              <a:solidFill>
                <a:schemeClr val="bg1"/>
              </a:solidFill>
              <a:round/>
              <a:headEnd/>
              <a:tailEnd/>
            </a:ln>
          </p:spPr>
          <p:txBody>
            <a:bodyPr/>
            <a:lstStyle/>
            <a:p>
              <a:endParaRPr lang="en-US"/>
            </a:p>
          </p:txBody>
        </p:sp>
        <p:sp>
          <p:nvSpPr>
            <p:cNvPr id="6165" name="Line 46"/>
            <p:cNvSpPr>
              <a:spLocks noChangeShapeType="1"/>
            </p:cNvSpPr>
            <p:nvPr/>
          </p:nvSpPr>
          <p:spPr bwMode="auto">
            <a:xfrm>
              <a:off x="437" y="1671"/>
              <a:ext cx="681" cy="0"/>
            </a:xfrm>
            <a:prstGeom prst="line">
              <a:avLst/>
            </a:prstGeom>
            <a:noFill/>
            <a:ln w="9525">
              <a:solidFill>
                <a:schemeClr val="bg1"/>
              </a:solidFill>
              <a:round/>
              <a:headEnd/>
              <a:tailEnd/>
            </a:ln>
          </p:spPr>
          <p:txBody>
            <a:bodyPr/>
            <a:lstStyle/>
            <a:p>
              <a:endParaRPr lang="en-US"/>
            </a:p>
          </p:txBody>
        </p:sp>
        <p:sp>
          <p:nvSpPr>
            <p:cNvPr id="6166" name="Line 47"/>
            <p:cNvSpPr>
              <a:spLocks noChangeShapeType="1"/>
            </p:cNvSpPr>
            <p:nvPr/>
          </p:nvSpPr>
          <p:spPr bwMode="auto">
            <a:xfrm>
              <a:off x="1241" y="1671"/>
              <a:ext cx="681" cy="0"/>
            </a:xfrm>
            <a:prstGeom prst="line">
              <a:avLst/>
            </a:prstGeom>
            <a:noFill/>
            <a:ln w="9525">
              <a:solidFill>
                <a:schemeClr val="bg1"/>
              </a:solidFill>
              <a:round/>
              <a:headEnd/>
              <a:tailEnd/>
            </a:ln>
          </p:spPr>
          <p:txBody>
            <a:bodyPr/>
            <a:lstStyle/>
            <a:p>
              <a:endParaRPr lang="en-US"/>
            </a:p>
          </p:txBody>
        </p:sp>
        <p:sp>
          <p:nvSpPr>
            <p:cNvPr id="6167" name="Line 48"/>
            <p:cNvSpPr>
              <a:spLocks noChangeShapeType="1"/>
            </p:cNvSpPr>
            <p:nvPr/>
          </p:nvSpPr>
          <p:spPr bwMode="auto">
            <a:xfrm>
              <a:off x="2046" y="1671"/>
              <a:ext cx="681" cy="0"/>
            </a:xfrm>
            <a:prstGeom prst="line">
              <a:avLst/>
            </a:prstGeom>
            <a:noFill/>
            <a:ln w="9525">
              <a:solidFill>
                <a:schemeClr val="bg1"/>
              </a:solidFill>
              <a:round/>
              <a:headEnd/>
              <a:tailEnd/>
            </a:ln>
          </p:spPr>
          <p:txBody>
            <a:bodyPr/>
            <a:lstStyle/>
            <a:p>
              <a:endParaRPr lang="en-US"/>
            </a:p>
          </p:txBody>
        </p:sp>
        <p:sp>
          <p:nvSpPr>
            <p:cNvPr id="6168" name="Line 53"/>
            <p:cNvSpPr>
              <a:spLocks noChangeShapeType="1"/>
            </p:cNvSpPr>
            <p:nvPr/>
          </p:nvSpPr>
          <p:spPr bwMode="auto">
            <a:xfrm>
              <a:off x="426" y="1948"/>
              <a:ext cx="681" cy="0"/>
            </a:xfrm>
            <a:prstGeom prst="line">
              <a:avLst/>
            </a:prstGeom>
            <a:noFill/>
            <a:ln w="9525">
              <a:solidFill>
                <a:schemeClr val="bg1"/>
              </a:solidFill>
              <a:round/>
              <a:headEnd/>
              <a:tailEnd/>
            </a:ln>
          </p:spPr>
          <p:txBody>
            <a:bodyPr/>
            <a:lstStyle/>
            <a:p>
              <a:endParaRPr lang="en-US"/>
            </a:p>
          </p:txBody>
        </p:sp>
        <p:sp>
          <p:nvSpPr>
            <p:cNvPr id="6169" name="Line 54"/>
            <p:cNvSpPr>
              <a:spLocks noChangeShapeType="1"/>
            </p:cNvSpPr>
            <p:nvPr/>
          </p:nvSpPr>
          <p:spPr bwMode="auto">
            <a:xfrm>
              <a:off x="1230" y="1948"/>
              <a:ext cx="681" cy="0"/>
            </a:xfrm>
            <a:prstGeom prst="line">
              <a:avLst/>
            </a:prstGeom>
            <a:noFill/>
            <a:ln w="9525">
              <a:solidFill>
                <a:schemeClr val="bg1"/>
              </a:solidFill>
              <a:round/>
              <a:headEnd/>
              <a:tailEnd/>
            </a:ln>
          </p:spPr>
          <p:txBody>
            <a:bodyPr/>
            <a:lstStyle/>
            <a:p>
              <a:endParaRPr lang="en-US"/>
            </a:p>
          </p:txBody>
        </p:sp>
        <p:sp>
          <p:nvSpPr>
            <p:cNvPr id="6170" name="Line 55"/>
            <p:cNvSpPr>
              <a:spLocks noChangeShapeType="1"/>
            </p:cNvSpPr>
            <p:nvPr/>
          </p:nvSpPr>
          <p:spPr bwMode="auto">
            <a:xfrm>
              <a:off x="2046" y="1948"/>
              <a:ext cx="681" cy="0"/>
            </a:xfrm>
            <a:prstGeom prst="line">
              <a:avLst/>
            </a:prstGeom>
            <a:noFill/>
            <a:ln w="9525">
              <a:solidFill>
                <a:schemeClr val="bg1"/>
              </a:solidFill>
              <a:round/>
              <a:headEnd/>
              <a:tailEnd/>
            </a:ln>
          </p:spPr>
          <p:txBody>
            <a:bodyPr/>
            <a:lstStyle/>
            <a:p>
              <a:endParaRPr lang="en-US"/>
            </a:p>
          </p:txBody>
        </p:sp>
        <p:sp>
          <p:nvSpPr>
            <p:cNvPr id="6171" name="Line 60"/>
            <p:cNvSpPr>
              <a:spLocks noChangeShapeType="1"/>
            </p:cNvSpPr>
            <p:nvPr/>
          </p:nvSpPr>
          <p:spPr bwMode="auto">
            <a:xfrm>
              <a:off x="433" y="2234"/>
              <a:ext cx="681" cy="0"/>
            </a:xfrm>
            <a:prstGeom prst="line">
              <a:avLst/>
            </a:prstGeom>
            <a:noFill/>
            <a:ln w="9525">
              <a:solidFill>
                <a:schemeClr val="bg1"/>
              </a:solidFill>
              <a:round/>
              <a:headEnd/>
              <a:tailEnd/>
            </a:ln>
          </p:spPr>
          <p:txBody>
            <a:bodyPr/>
            <a:lstStyle/>
            <a:p>
              <a:endParaRPr lang="en-US"/>
            </a:p>
          </p:txBody>
        </p:sp>
        <p:sp>
          <p:nvSpPr>
            <p:cNvPr id="6172" name="Line 61"/>
            <p:cNvSpPr>
              <a:spLocks noChangeShapeType="1"/>
            </p:cNvSpPr>
            <p:nvPr/>
          </p:nvSpPr>
          <p:spPr bwMode="auto">
            <a:xfrm>
              <a:off x="1237" y="2232"/>
              <a:ext cx="681" cy="0"/>
            </a:xfrm>
            <a:prstGeom prst="line">
              <a:avLst/>
            </a:prstGeom>
            <a:noFill/>
            <a:ln w="9525">
              <a:solidFill>
                <a:schemeClr val="bg1"/>
              </a:solidFill>
              <a:round/>
              <a:headEnd/>
              <a:tailEnd/>
            </a:ln>
          </p:spPr>
          <p:txBody>
            <a:bodyPr/>
            <a:lstStyle/>
            <a:p>
              <a:endParaRPr lang="en-US"/>
            </a:p>
          </p:txBody>
        </p:sp>
        <p:sp>
          <p:nvSpPr>
            <p:cNvPr id="6173" name="Line 62"/>
            <p:cNvSpPr>
              <a:spLocks noChangeShapeType="1"/>
            </p:cNvSpPr>
            <p:nvPr/>
          </p:nvSpPr>
          <p:spPr bwMode="auto">
            <a:xfrm>
              <a:off x="2046" y="2230"/>
              <a:ext cx="681" cy="0"/>
            </a:xfrm>
            <a:prstGeom prst="line">
              <a:avLst/>
            </a:prstGeom>
            <a:noFill/>
            <a:ln w="9525">
              <a:solidFill>
                <a:schemeClr val="bg1"/>
              </a:solidFill>
              <a:round/>
              <a:headEnd/>
              <a:tailEnd/>
            </a:ln>
          </p:spPr>
          <p:txBody>
            <a:bodyPr/>
            <a:lstStyle/>
            <a:p>
              <a:endParaRPr lang="en-US"/>
            </a:p>
          </p:txBody>
        </p:sp>
        <p:sp>
          <p:nvSpPr>
            <p:cNvPr id="6174" name="Line 67"/>
            <p:cNvSpPr>
              <a:spLocks noChangeShapeType="1"/>
            </p:cNvSpPr>
            <p:nvPr/>
          </p:nvSpPr>
          <p:spPr bwMode="auto">
            <a:xfrm>
              <a:off x="440" y="2511"/>
              <a:ext cx="681" cy="0"/>
            </a:xfrm>
            <a:prstGeom prst="line">
              <a:avLst/>
            </a:prstGeom>
            <a:noFill/>
            <a:ln w="9525">
              <a:solidFill>
                <a:schemeClr val="bg1"/>
              </a:solidFill>
              <a:round/>
              <a:headEnd/>
              <a:tailEnd/>
            </a:ln>
          </p:spPr>
          <p:txBody>
            <a:bodyPr/>
            <a:lstStyle/>
            <a:p>
              <a:endParaRPr lang="en-US"/>
            </a:p>
          </p:txBody>
        </p:sp>
        <p:sp>
          <p:nvSpPr>
            <p:cNvPr id="6175" name="Line 68"/>
            <p:cNvSpPr>
              <a:spLocks noChangeShapeType="1"/>
            </p:cNvSpPr>
            <p:nvPr/>
          </p:nvSpPr>
          <p:spPr bwMode="auto">
            <a:xfrm>
              <a:off x="1244" y="2511"/>
              <a:ext cx="681" cy="0"/>
            </a:xfrm>
            <a:prstGeom prst="line">
              <a:avLst/>
            </a:prstGeom>
            <a:noFill/>
            <a:ln w="9525">
              <a:solidFill>
                <a:schemeClr val="bg1"/>
              </a:solidFill>
              <a:round/>
              <a:headEnd/>
              <a:tailEnd/>
            </a:ln>
          </p:spPr>
          <p:txBody>
            <a:bodyPr/>
            <a:lstStyle/>
            <a:p>
              <a:endParaRPr lang="en-US"/>
            </a:p>
          </p:txBody>
        </p:sp>
        <p:sp>
          <p:nvSpPr>
            <p:cNvPr id="6176" name="Line 69"/>
            <p:cNvSpPr>
              <a:spLocks noChangeShapeType="1"/>
            </p:cNvSpPr>
            <p:nvPr/>
          </p:nvSpPr>
          <p:spPr bwMode="auto">
            <a:xfrm>
              <a:off x="2046" y="2511"/>
              <a:ext cx="681" cy="0"/>
            </a:xfrm>
            <a:prstGeom prst="line">
              <a:avLst/>
            </a:prstGeom>
            <a:noFill/>
            <a:ln w="9525">
              <a:solidFill>
                <a:schemeClr val="bg1"/>
              </a:solidFill>
              <a:round/>
              <a:headEnd/>
              <a:tailEnd/>
            </a:ln>
          </p:spPr>
          <p:txBody>
            <a:bodyPr/>
            <a:lstStyle/>
            <a:p>
              <a:endParaRPr lang="en-US"/>
            </a:p>
          </p:txBody>
        </p:sp>
        <p:sp>
          <p:nvSpPr>
            <p:cNvPr id="6177" name="Line 74"/>
            <p:cNvSpPr>
              <a:spLocks noChangeShapeType="1"/>
            </p:cNvSpPr>
            <p:nvPr/>
          </p:nvSpPr>
          <p:spPr bwMode="auto">
            <a:xfrm>
              <a:off x="438" y="2900"/>
              <a:ext cx="681" cy="0"/>
            </a:xfrm>
            <a:prstGeom prst="line">
              <a:avLst/>
            </a:prstGeom>
            <a:noFill/>
            <a:ln w="9525">
              <a:solidFill>
                <a:schemeClr val="bg1"/>
              </a:solidFill>
              <a:round/>
              <a:headEnd/>
              <a:tailEnd/>
            </a:ln>
          </p:spPr>
          <p:txBody>
            <a:bodyPr/>
            <a:lstStyle/>
            <a:p>
              <a:endParaRPr lang="en-US"/>
            </a:p>
          </p:txBody>
        </p:sp>
        <p:sp>
          <p:nvSpPr>
            <p:cNvPr id="6178" name="Line 75"/>
            <p:cNvSpPr>
              <a:spLocks noChangeShapeType="1"/>
            </p:cNvSpPr>
            <p:nvPr/>
          </p:nvSpPr>
          <p:spPr bwMode="auto">
            <a:xfrm>
              <a:off x="1242" y="2900"/>
              <a:ext cx="681" cy="0"/>
            </a:xfrm>
            <a:prstGeom prst="line">
              <a:avLst/>
            </a:prstGeom>
            <a:noFill/>
            <a:ln w="9525">
              <a:solidFill>
                <a:schemeClr val="bg1"/>
              </a:solidFill>
              <a:round/>
              <a:headEnd/>
              <a:tailEnd/>
            </a:ln>
          </p:spPr>
          <p:txBody>
            <a:bodyPr/>
            <a:lstStyle/>
            <a:p>
              <a:endParaRPr lang="en-US"/>
            </a:p>
          </p:txBody>
        </p:sp>
        <p:sp>
          <p:nvSpPr>
            <p:cNvPr id="6179" name="Line 76"/>
            <p:cNvSpPr>
              <a:spLocks noChangeShapeType="1"/>
            </p:cNvSpPr>
            <p:nvPr/>
          </p:nvSpPr>
          <p:spPr bwMode="auto">
            <a:xfrm>
              <a:off x="2046" y="2900"/>
              <a:ext cx="681" cy="0"/>
            </a:xfrm>
            <a:prstGeom prst="line">
              <a:avLst/>
            </a:prstGeom>
            <a:noFill/>
            <a:ln w="9525">
              <a:solidFill>
                <a:schemeClr val="bg1"/>
              </a:solidFill>
              <a:round/>
              <a:headEnd/>
              <a:tailEnd/>
            </a:ln>
          </p:spPr>
          <p:txBody>
            <a:bodyPr/>
            <a:lstStyle/>
            <a:p>
              <a:endParaRPr lang="en-US"/>
            </a:p>
          </p:txBody>
        </p:sp>
        <p:pic>
          <p:nvPicPr>
            <p:cNvPr id="6180" name="Picture 82" descr="smokedetector copy">
              <a:hlinkClick r:id="rId6"/>
            </p:cNvPr>
            <p:cNvPicPr>
              <a:picLocks noChangeAspect="1" noChangeArrowheads="1"/>
            </p:cNvPicPr>
            <p:nvPr/>
          </p:nvPicPr>
          <p:blipFill>
            <a:blip r:embed="rId9" cstate="print"/>
            <a:srcRect/>
            <a:stretch>
              <a:fillRect/>
            </a:stretch>
          </p:blipFill>
          <p:spPr bwMode="auto">
            <a:xfrm>
              <a:off x="740" y="3172"/>
              <a:ext cx="388" cy="351"/>
            </a:xfrm>
            <a:prstGeom prst="rect">
              <a:avLst/>
            </a:prstGeom>
            <a:noFill/>
            <a:ln w="9525">
              <a:noFill/>
              <a:miter lim="800000"/>
              <a:headEnd/>
              <a:tailEnd/>
            </a:ln>
          </p:spPr>
        </p:pic>
        <p:sp>
          <p:nvSpPr>
            <p:cNvPr id="3136" name="AutoShape 47"/>
            <p:cNvSpPr>
              <a:spLocks noChangeArrowheads="1"/>
            </p:cNvSpPr>
            <p:nvPr/>
          </p:nvSpPr>
          <p:spPr bwMode="auto">
            <a:xfrm>
              <a:off x="4485" y="1135"/>
              <a:ext cx="734" cy="2522"/>
            </a:xfrm>
            <a:prstGeom prst="roundRect">
              <a:avLst>
                <a:gd name="adj" fmla="val 16667"/>
              </a:avLst>
            </a:prstGeom>
            <a:gradFill rotWithShape="1">
              <a:gsLst>
                <a:gs pos="0">
                  <a:schemeClr val="tx2">
                    <a:lumMod val="20000"/>
                    <a:lumOff val="80000"/>
                  </a:schemeClr>
                </a:gs>
                <a:gs pos="100000">
                  <a:schemeClr val="tx2">
                    <a:lumMod val="60000"/>
                    <a:lumOff val="40000"/>
                  </a:schemeClr>
                </a:gs>
              </a:gsLst>
              <a:lin ang="5400000" scaled="1"/>
            </a:gradFill>
            <a:ln w="9525">
              <a:solidFill>
                <a:schemeClr val="tx1"/>
              </a:solidFill>
              <a:round/>
              <a:headEnd/>
              <a:tailEnd/>
            </a:ln>
          </p:spPr>
          <p:txBody>
            <a:bodyPr wrap="none" anchor="ctr"/>
            <a:lstStyle/>
            <a:p>
              <a:pPr>
                <a:lnSpc>
                  <a:spcPct val="85000"/>
                </a:lnSpc>
                <a:buClr>
                  <a:schemeClr val="tx1"/>
                </a:buClr>
                <a:buFontTx/>
                <a:buChar char="•"/>
                <a:defRPr/>
              </a:pPr>
              <a:endParaRPr lang="en-US" sz="1400" dirty="0">
                <a:solidFill>
                  <a:srgbClr val="000000"/>
                </a:solidFill>
              </a:endParaRPr>
            </a:p>
          </p:txBody>
        </p:sp>
        <p:sp>
          <p:nvSpPr>
            <p:cNvPr id="8" name="Rectangle 48">
              <a:hlinkClick r:id="rId10"/>
            </p:cNvPr>
            <p:cNvSpPr>
              <a:spLocks noChangeArrowheads="1"/>
            </p:cNvSpPr>
            <p:nvPr/>
          </p:nvSpPr>
          <p:spPr bwMode="auto">
            <a:xfrm>
              <a:off x="4485" y="834"/>
              <a:ext cx="738" cy="259"/>
            </a:xfrm>
            <a:prstGeom prst="rect">
              <a:avLst/>
            </a:prstGeom>
            <a:gradFill rotWithShape="1">
              <a:gsLst>
                <a:gs pos="0">
                  <a:schemeClr val="tx2">
                    <a:lumMod val="20000"/>
                    <a:lumOff val="80000"/>
                  </a:schemeClr>
                </a:gs>
                <a:gs pos="100000">
                  <a:schemeClr val="tx2">
                    <a:lumMod val="60000"/>
                    <a:lumOff val="40000"/>
                  </a:schemeClr>
                </a:gs>
              </a:gsLst>
              <a:lin ang="5400000" scaled="1"/>
            </a:gradFill>
            <a:ln w="15875">
              <a:solidFill>
                <a:schemeClr val="tx1"/>
              </a:solidFill>
              <a:miter lim="800000"/>
              <a:headEnd/>
              <a:tailEnd/>
            </a:ln>
          </p:spPr>
          <p:txBody>
            <a:bodyPr wrap="none" anchor="ctr"/>
            <a:lstStyle/>
            <a:p>
              <a:pPr algn="ctr">
                <a:lnSpc>
                  <a:spcPct val="80000"/>
                </a:lnSpc>
                <a:defRPr/>
              </a:pPr>
              <a:r>
                <a:rPr lang="en-US" sz="1300" dirty="0"/>
                <a:t/>
              </a:r>
              <a:br>
                <a:rPr lang="en-US" sz="1300" dirty="0"/>
              </a:br>
              <a:r>
                <a:rPr lang="en-US" sz="1300" dirty="0"/>
                <a:t>DSP</a:t>
              </a:r>
            </a:p>
          </p:txBody>
        </p:sp>
        <p:sp>
          <p:nvSpPr>
            <p:cNvPr id="6183" name="Rectangle 49">
              <a:hlinkClick r:id="rId10"/>
            </p:cNvPr>
            <p:cNvSpPr>
              <a:spLocks noChangeArrowheads="1"/>
            </p:cNvSpPr>
            <p:nvPr/>
          </p:nvSpPr>
          <p:spPr bwMode="auto">
            <a:xfrm>
              <a:off x="4501" y="1131"/>
              <a:ext cx="702" cy="2516"/>
            </a:xfrm>
            <a:prstGeom prst="rect">
              <a:avLst/>
            </a:prstGeom>
            <a:noFill/>
            <a:ln w="15875">
              <a:noFill/>
              <a:miter lim="800000"/>
              <a:headEnd/>
              <a:tailEnd/>
            </a:ln>
          </p:spPr>
          <p:txBody>
            <a:bodyPr wrap="none"/>
            <a:lstStyle/>
            <a:p>
              <a:pPr algn="ctr"/>
              <a:r>
                <a:rPr lang="en-US" sz="1100">
                  <a:ea typeface="ＭＳ Ｐゴシック"/>
                  <a:cs typeface="ＭＳ Ｐゴシック"/>
                </a:rPr>
                <a:t>C66x, C64x+, </a:t>
              </a:r>
              <a:br>
                <a:rPr lang="en-US" sz="1100">
                  <a:ea typeface="ＭＳ Ｐゴシック"/>
                  <a:cs typeface="ＭＳ Ｐゴシック"/>
                </a:rPr>
              </a:br>
              <a:r>
                <a:rPr lang="en-US" sz="1100">
                  <a:ea typeface="ＭＳ Ｐゴシック"/>
                  <a:cs typeface="ＭＳ Ｐゴシック"/>
                </a:rPr>
                <a:t>C674x, C55x</a:t>
              </a:r>
            </a:p>
            <a:p>
              <a:pPr algn="ctr">
                <a:spcBef>
                  <a:spcPts val="500"/>
                </a:spcBef>
              </a:pPr>
              <a:r>
                <a:rPr lang="en-US" sz="1100">
                  <a:ea typeface="ＭＳ Ｐゴシック"/>
                  <a:cs typeface="ＭＳ Ｐゴシック"/>
                </a:rPr>
                <a:t>Leadership DSP </a:t>
              </a:r>
              <a:br>
                <a:rPr lang="en-US" sz="1100">
                  <a:ea typeface="ＭＳ Ｐゴシック"/>
                  <a:cs typeface="ＭＳ Ｐゴシック"/>
                </a:rPr>
              </a:br>
              <a:r>
                <a:rPr lang="en-US" sz="1100">
                  <a:ea typeface="ＭＳ Ｐゴシック"/>
                  <a:cs typeface="ＭＳ Ｐゴシック"/>
                </a:rPr>
                <a:t>Performance</a:t>
              </a:r>
            </a:p>
            <a:p>
              <a:pPr algn="ctr">
                <a:spcBef>
                  <a:spcPts val="1200"/>
                </a:spcBef>
              </a:pPr>
              <a:r>
                <a:rPr lang="en-US" sz="1100">
                  <a:ea typeface="ＭＳ Ｐゴシック"/>
                  <a:cs typeface="ＭＳ Ｐゴシック"/>
                </a:rPr>
                <a:t>24,000 MMACS</a:t>
              </a:r>
              <a:br>
                <a:rPr lang="en-US" sz="1100">
                  <a:ea typeface="ＭＳ Ｐゴシック"/>
                  <a:cs typeface="ＭＳ Ｐゴシック"/>
                </a:rPr>
              </a:br>
              <a:endParaRPr lang="en-US" sz="1100">
                <a:ea typeface="ＭＳ Ｐゴシック"/>
                <a:cs typeface="ＭＳ Ｐゴシック"/>
              </a:endParaRPr>
            </a:p>
            <a:p>
              <a:pPr algn="ctr">
                <a:spcBef>
                  <a:spcPts val="800"/>
                </a:spcBef>
              </a:pPr>
              <a:r>
                <a:rPr lang="en-US" sz="1100">
                  <a:ea typeface="ＭＳ Ｐゴシック"/>
                  <a:cs typeface="ＭＳ Ｐゴシック"/>
                </a:rPr>
                <a:t>Up to 3 MB</a:t>
              </a:r>
              <a:br>
                <a:rPr lang="en-US" sz="1100">
                  <a:ea typeface="ＭＳ Ｐゴシック"/>
                  <a:cs typeface="ＭＳ Ｐゴシック"/>
                </a:rPr>
              </a:br>
              <a:r>
                <a:rPr lang="en-US" sz="1100">
                  <a:ea typeface="ＭＳ Ｐゴシック"/>
                  <a:cs typeface="ＭＳ Ｐゴシック"/>
                </a:rPr>
                <a:t> L2 Cache</a:t>
              </a:r>
            </a:p>
            <a:p>
              <a:pPr algn="ctr">
                <a:spcBef>
                  <a:spcPts val="800"/>
                </a:spcBef>
              </a:pPr>
              <a:r>
                <a:rPr lang="en-US" sz="1100">
                  <a:ea typeface="ＭＳ Ｐゴシック"/>
                  <a:cs typeface="ＭＳ Ｐゴシック"/>
                </a:rPr>
                <a:t>1G EMAC, SRIO,</a:t>
              </a:r>
              <a:br>
                <a:rPr lang="en-US" sz="1100">
                  <a:ea typeface="ＭＳ Ｐゴシック"/>
                  <a:cs typeface="ＭＳ Ｐゴシック"/>
                </a:rPr>
              </a:br>
              <a:r>
                <a:rPr lang="en-US" sz="1100">
                  <a:ea typeface="ＭＳ Ｐゴシック"/>
                  <a:cs typeface="ＭＳ Ｐゴシック"/>
                </a:rPr>
                <a:t>DDR2, PCI-66</a:t>
              </a:r>
            </a:p>
            <a:p>
              <a:pPr algn="ctr">
                <a:spcBef>
                  <a:spcPts val="800"/>
                </a:spcBef>
              </a:pPr>
              <a:r>
                <a:rPr lang="en-US" sz="1100">
                  <a:ea typeface="ＭＳ Ｐゴシック"/>
                  <a:cs typeface="ＭＳ Ｐゴシック"/>
                </a:rPr>
                <a:t>Comm, WiMAX, </a:t>
              </a:r>
              <a:br>
                <a:rPr lang="en-US" sz="1100">
                  <a:ea typeface="ＭＳ Ｐゴシック"/>
                  <a:cs typeface="ＭＳ Ｐゴシック"/>
                </a:rPr>
              </a:br>
              <a:r>
                <a:rPr lang="en-US" sz="1100">
                  <a:ea typeface="ＭＳ Ｐゴシック"/>
                  <a:cs typeface="ＭＳ Ｐゴシック"/>
                </a:rPr>
                <a:t>Industrial/</a:t>
              </a:r>
            </a:p>
            <a:p>
              <a:pPr algn="ctr"/>
              <a:r>
                <a:rPr lang="en-US" sz="1100">
                  <a:ea typeface="ＭＳ Ｐゴシック"/>
                  <a:cs typeface="ＭＳ Ｐゴシック"/>
                </a:rPr>
                <a:t>Medical Imaging</a:t>
              </a:r>
            </a:p>
            <a:p>
              <a:pPr algn="ctr">
                <a:spcBef>
                  <a:spcPts val="788"/>
                </a:spcBef>
              </a:pPr>
              <a:r>
                <a:rPr lang="en-US" sz="1100">
                  <a:ea typeface="ＭＳ Ｐゴシック"/>
                  <a:cs typeface="ＭＳ Ｐゴシック"/>
                </a:rPr>
                <a:t>$4.00 to $99.00+</a:t>
              </a:r>
            </a:p>
          </p:txBody>
        </p:sp>
        <p:grpSp>
          <p:nvGrpSpPr>
            <p:cNvPr id="6184" name="Group 81"/>
            <p:cNvGrpSpPr>
              <a:grpSpLocks/>
            </p:cNvGrpSpPr>
            <p:nvPr/>
          </p:nvGrpSpPr>
          <p:grpSpPr bwMode="auto">
            <a:xfrm>
              <a:off x="4520" y="1380"/>
              <a:ext cx="664" cy="1519"/>
              <a:chOff x="7174945" y="2188956"/>
              <a:chExt cx="1055211" cy="2411894"/>
            </a:xfrm>
          </p:grpSpPr>
          <p:sp>
            <p:nvSpPr>
              <p:cNvPr id="6217" name="Line 50"/>
              <p:cNvSpPr>
                <a:spLocks noChangeShapeType="1"/>
              </p:cNvSpPr>
              <p:nvPr/>
            </p:nvSpPr>
            <p:spPr bwMode="auto">
              <a:xfrm>
                <a:off x="7174945" y="2188956"/>
                <a:ext cx="1055211" cy="0"/>
              </a:xfrm>
              <a:prstGeom prst="line">
                <a:avLst/>
              </a:prstGeom>
              <a:noFill/>
              <a:ln w="9525">
                <a:solidFill>
                  <a:schemeClr val="bg1"/>
                </a:solidFill>
                <a:round/>
                <a:headEnd/>
                <a:tailEnd/>
              </a:ln>
            </p:spPr>
            <p:txBody>
              <a:bodyPr/>
              <a:lstStyle/>
              <a:p>
                <a:endParaRPr lang="en-US"/>
              </a:p>
            </p:txBody>
          </p:sp>
          <p:sp>
            <p:nvSpPr>
              <p:cNvPr id="6218" name="Line 51"/>
              <p:cNvSpPr>
                <a:spLocks noChangeShapeType="1"/>
              </p:cNvSpPr>
              <p:nvPr/>
            </p:nvSpPr>
            <p:spPr bwMode="auto">
              <a:xfrm>
                <a:off x="7174945" y="2654253"/>
                <a:ext cx="1055211" cy="0"/>
              </a:xfrm>
              <a:prstGeom prst="line">
                <a:avLst/>
              </a:prstGeom>
              <a:noFill/>
              <a:ln w="9525">
                <a:solidFill>
                  <a:schemeClr val="bg1"/>
                </a:solidFill>
                <a:round/>
                <a:headEnd/>
                <a:tailEnd/>
              </a:ln>
            </p:spPr>
            <p:txBody>
              <a:bodyPr/>
              <a:lstStyle/>
              <a:p>
                <a:endParaRPr lang="en-US"/>
              </a:p>
            </p:txBody>
          </p:sp>
          <p:sp>
            <p:nvSpPr>
              <p:cNvPr id="6219" name="Line 52"/>
              <p:cNvSpPr>
                <a:spLocks noChangeShapeType="1"/>
              </p:cNvSpPr>
              <p:nvPr/>
            </p:nvSpPr>
            <p:spPr bwMode="auto">
              <a:xfrm>
                <a:off x="7174945" y="3102129"/>
                <a:ext cx="1055211" cy="0"/>
              </a:xfrm>
              <a:prstGeom prst="line">
                <a:avLst/>
              </a:prstGeom>
              <a:noFill/>
              <a:ln w="9525">
                <a:solidFill>
                  <a:schemeClr val="bg1"/>
                </a:solidFill>
                <a:round/>
                <a:headEnd/>
                <a:tailEnd/>
              </a:ln>
            </p:spPr>
            <p:txBody>
              <a:bodyPr/>
              <a:lstStyle/>
              <a:p>
                <a:endParaRPr lang="en-US"/>
              </a:p>
            </p:txBody>
          </p:sp>
          <p:sp>
            <p:nvSpPr>
              <p:cNvPr id="6220" name="Line 50"/>
              <p:cNvSpPr>
                <a:spLocks noChangeShapeType="1"/>
              </p:cNvSpPr>
              <p:nvPr/>
            </p:nvSpPr>
            <p:spPr bwMode="auto">
              <a:xfrm>
                <a:off x="7174945" y="3531847"/>
                <a:ext cx="1055211" cy="0"/>
              </a:xfrm>
              <a:prstGeom prst="line">
                <a:avLst/>
              </a:prstGeom>
              <a:noFill/>
              <a:ln w="9525">
                <a:solidFill>
                  <a:schemeClr val="bg1"/>
                </a:solidFill>
                <a:round/>
                <a:headEnd/>
                <a:tailEnd/>
              </a:ln>
            </p:spPr>
            <p:txBody>
              <a:bodyPr/>
              <a:lstStyle/>
              <a:p>
                <a:endParaRPr lang="en-US"/>
              </a:p>
            </p:txBody>
          </p:sp>
          <p:sp>
            <p:nvSpPr>
              <p:cNvPr id="6221" name="Line 51"/>
              <p:cNvSpPr>
                <a:spLocks noChangeShapeType="1"/>
              </p:cNvSpPr>
              <p:nvPr/>
            </p:nvSpPr>
            <p:spPr bwMode="auto">
              <a:xfrm>
                <a:off x="7174945" y="3988556"/>
                <a:ext cx="1055211" cy="0"/>
              </a:xfrm>
              <a:prstGeom prst="line">
                <a:avLst/>
              </a:prstGeom>
              <a:noFill/>
              <a:ln w="9525">
                <a:solidFill>
                  <a:schemeClr val="bg1"/>
                </a:solidFill>
                <a:round/>
                <a:headEnd/>
                <a:tailEnd/>
              </a:ln>
            </p:spPr>
            <p:txBody>
              <a:bodyPr/>
              <a:lstStyle/>
              <a:p>
                <a:endParaRPr lang="en-US"/>
              </a:p>
            </p:txBody>
          </p:sp>
          <p:sp>
            <p:nvSpPr>
              <p:cNvPr id="6222" name="Line 52"/>
              <p:cNvSpPr>
                <a:spLocks noChangeShapeType="1"/>
              </p:cNvSpPr>
              <p:nvPr/>
            </p:nvSpPr>
            <p:spPr bwMode="auto">
              <a:xfrm>
                <a:off x="7174945" y="4600850"/>
                <a:ext cx="1055211" cy="0"/>
              </a:xfrm>
              <a:prstGeom prst="line">
                <a:avLst/>
              </a:prstGeom>
              <a:noFill/>
              <a:ln w="9525">
                <a:solidFill>
                  <a:schemeClr val="bg1"/>
                </a:solidFill>
                <a:round/>
                <a:headEnd/>
                <a:tailEnd/>
              </a:ln>
            </p:spPr>
            <p:txBody>
              <a:bodyPr/>
              <a:lstStyle/>
              <a:p>
                <a:endParaRPr lang="en-US"/>
              </a:p>
            </p:txBody>
          </p:sp>
        </p:grpSp>
        <p:pic>
          <p:nvPicPr>
            <p:cNvPr id="6185" name="Picture 56" descr="C64x rack sm no logo">
              <a:hlinkClick r:id="rId10"/>
            </p:cNvPr>
            <p:cNvPicPr>
              <a:picLocks noChangeAspect="1" noChangeArrowheads="1"/>
            </p:cNvPicPr>
            <p:nvPr/>
          </p:nvPicPr>
          <p:blipFill>
            <a:blip r:embed="rId11" cstate="print"/>
            <a:srcRect/>
            <a:stretch>
              <a:fillRect/>
            </a:stretch>
          </p:blipFill>
          <p:spPr bwMode="auto">
            <a:xfrm>
              <a:off x="4667" y="3123"/>
              <a:ext cx="370" cy="472"/>
            </a:xfrm>
            <a:prstGeom prst="rect">
              <a:avLst/>
            </a:prstGeom>
            <a:noFill/>
            <a:ln w="9525">
              <a:noFill/>
              <a:miter lim="800000"/>
              <a:headEnd/>
              <a:tailEnd/>
            </a:ln>
          </p:spPr>
        </p:pic>
        <p:pic>
          <p:nvPicPr>
            <p:cNvPr id="6186" name="Picture 55" descr="gray block copy"/>
            <p:cNvPicPr>
              <a:picLocks noChangeAspect="1" noChangeArrowheads="1"/>
            </p:cNvPicPr>
            <p:nvPr/>
          </p:nvPicPr>
          <p:blipFill>
            <a:blip r:embed="rId4" cstate="print"/>
            <a:srcRect/>
            <a:stretch>
              <a:fillRect/>
            </a:stretch>
          </p:blipFill>
          <p:spPr bwMode="auto">
            <a:xfrm>
              <a:off x="2777" y="1028"/>
              <a:ext cx="866" cy="2787"/>
            </a:xfrm>
            <a:prstGeom prst="rect">
              <a:avLst/>
            </a:prstGeom>
            <a:noFill/>
            <a:ln w="9525">
              <a:noFill/>
              <a:miter lim="800000"/>
              <a:headEnd/>
              <a:tailEnd/>
            </a:ln>
          </p:spPr>
        </p:pic>
        <p:sp>
          <p:nvSpPr>
            <p:cNvPr id="3126" name="AutoShape 44">
              <a:hlinkClick r:id="rId12" action="ppaction://hlinksldjump"/>
            </p:cNvPr>
            <p:cNvSpPr>
              <a:spLocks noChangeArrowheads="1"/>
            </p:cNvSpPr>
            <p:nvPr/>
          </p:nvSpPr>
          <p:spPr bwMode="auto">
            <a:xfrm>
              <a:off x="2827" y="1141"/>
              <a:ext cx="766" cy="2522"/>
            </a:xfrm>
            <a:prstGeom prst="roundRect">
              <a:avLst>
                <a:gd name="adj" fmla="val 16667"/>
              </a:avLst>
            </a:prstGeom>
            <a:gradFill rotWithShape="1">
              <a:gsLst>
                <a:gs pos="0">
                  <a:schemeClr val="tx2">
                    <a:lumMod val="20000"/>
                    <a:lumOff val="80000"/>
                  </a:schemeClr>
                </a:gs>
                <a:gs pos="100000">
                  <a:schemeClr val="tx2">
                    <a:lumMod val="60000"/>
                    <a:lumOff val="40000"/>
                  </a:schemeClr>
                </a:gs>
              </a:gsLst>
              <a:lin ang="5400000" scaled="1"/>
            </a:gradFill>
            <a:ln w="9525">
              <a:solidFill>
                <a:schemeClr val="tx1"/>
              </a:solidFill>
              <a:round/>
              <a:headEnd/>
              <a:tailEnd/>
            </a:ln>
          </p:spPr>
          <p:txBody>
            <a:bodyPr wrap="none" anchor="ctr"/>
            <a:lstStyle/>
            <a:p>
              <a:pPr>
                <a:lnSpc>
                  <a:spcPct val="85000"/>
                </a:lnSpc>
                <a:buClr>
                  <a:schemeClr val="tx1"/>
                </a:buClr>
                <a:buFontTx/>
                <a:buChar char="•"/>
                <a:defRPr/>
              </a:pPr>
              <a:endParaRPr lang="en-US" sz="1400" dirty="0">
                <a:solidFill>
                  <a:srgbClr val="000000"/>
                </a:solidFill>
              </a:endParaRPr>
            </a:p>
          </p:txBody>
        </p:sp>
        <p:sp>
          <p:nvSpPr>
            <p:cNvPr id="9" name="Rectangle 63">
              <a:hlinkClick r:id="rId10"/>
            </p:cNvPr>
            <p:cNvSpPr>
              <a:spLocks noChangeArrowheads="1"/>
            </p:cNvSpPr>
            <p:nvPr/>
          </p:nvSpPr>
          <p:spPr bwMode="auto">
            <a:xfrm>
              <a:off x="2830" y="834"/>
              <a:ext cx="758" cy="259"/>
            </a:xfrm>
            <a:prstGeom prst="rect">
              <a:avLst/>
            </a:prstGeom>
            <a:gradFill rotWithShape="1">
              <a:gsLst>
                <a:gs pos="0">
                  <a:schemeClr val="tx2">
                    <a:lumMod val="20000"/>
                    <a:lumOff val="80000"/>
                  </a:schemeClr>
                </a:gs>
                <a:gs pos="100000">
                  <a:schemeClr val="tx2">
                    <a:lumMod val="60000"/>
                    <a:lumOff val="40000"/>
                  </a:schemeClr>
                </a:gs>
              </a:gsLst>
              <a:lin ang="5400000" scaled="1"/>
            </a:gradFill>
            <a:ln w="15875">
              <a:solidFill>
                <a:schemeClr val="tx1"/>
              </a:solidFill>
              <a:miter lim="800000"/>
              <a:headEnd/>
              <a:tailEnd/>
            </a:ln>
          </p:spPr>
          <p:txBody>
            <a:bodyPr wrap="none" anchor="ctr"/>
            <a:lstStyle/>
            <a:p>
              <a:pPr algn="ctr">
                <a:lnSpc>
                  <a:spcPct val="80000"/>
                </a:lnSpc>
                <a:defRPr/>
              </a:pPr>
              <a:r>
                <a:rPr lang="en-US" sz="1300" dirty="0">
                  <a:solidFill>
                    <a:schemeClr val="bg1"/>
                  </a:solidFill>
                </a:rPr>
                <a:t/>
              </a:r>
              <a:br>
                <a:rPr lang="en-US" sz="1300" dirty="0">
                  <a:solidFill>
                    <a:schemeClr val="bg1"/>
                  </a:solidFill>
                </a:rPr>
              </a:br>
              <a:r>
                <a:rPr lang="en-US" sz="1300" dirty="0"/>
                <a:t>ARM+</a:t>
              </a:r>
            </a:p>
          </p:txBody>
        </p:sp>
        <p:sp>
          <p:nvSpPr>
            <p:cNvPr id="6189" name="Rectangle 64">
              <a:hlinkClick r:id="rId10"/>
            </p:cNvPr>
            <p:cNvSpPr>
              <a:spLocks noChangeArrowheads="1"/>
            </p:cNvSpPr>
            <p:nvPr/>
          </p:nvSpPr>
          <p:spPr bwMode="auto">
            <a:xfrm>
              <a:off x="2826" y="1132"/>
              <a:ext cx="768" cy="2520"/>
            </a:xfrm>
            <a:prstGeom prst="rect">
              <a:avLst/>
            </a:prstGeom>
            <a:noFill/>
            <a:ln w="15875">
              <a:noFill/>
              <a:miter lim="800000"/>
              <a:headEnd/>
              <a:tailEnd/>
            </a:ln>
          </p:spPr>
          <p:txBody>
            <a:bodyPr wrap="none" lIns="9144" rIns="9144"/>
            <a:lstStyle/>
            <a:p>
              <a:pPr algn="ctr"/>
              <a:r>
                <a:rPr lang="en-US" sz="1100">
                  <a:ea typeface="ＭＳ Ｐゴシック"/>
                  <a:cs typeface="ＭＳ Ｐゴシック"/>
                </a:rPr>
                <a:t>ARM9</a:t>
              </a:r>
            </a:p>
            <a:p>
              <a:pPr algn="ctr"/>
              <a:r>
                <a:rPr lang="en-US" sz="1100">
                  <a:ea typeface="ＭＳ Ｐゴシック"/>
                  <a:cs typeface="ＭＳ Ｐゴシック"/>
                </a:rPr>
                <a:t>Cortex A-8 MPUs</a:t>
              </a:r>
            </a:p>
            <a:p>
              <a:pPr algn="ctr">
                <a:spcBef>
                  <a:spcPts val="500"/>
                </a:spcBef>
              </a:pPr>
              <a:r>
                <a:rPr lang="en-US" sz="1100">
                  <a:ea typeface="ＭＳ Ｐゴシック"/>
                  <a:cs typeface="ＭＳ Ｐゴシック"/>
                </a:rPr>
                <a:t>Industry-Std Core,</a:t>
              </a:r>
              <a:br>
                <a:rPr lang="en-US" sz="1100">
                  <a:ea typeface="ＭＳ Ｐゴシック"/>
                  <a:cs typeface="ＭＳ Ｐゴシック"/>
                </a:rPr>
              </a:br>
              <a:r>
                <a:rPr lang="en-US" sz="1100">
                  <a:ea typeface="ＭＳ Ｐゴシック"/>
                  <a:cs typeface="ＭＳ Ｐゴシック"/>
                </a:rPr>
                <a:t>High-Perf GPP </a:t>
              </a:r>
            </a:p>
            <a:p>
              <a:pPr algn="ctr">
                <a:spcBef>
                  <a:spcPts val="1200"/>
                </a:spcBef>
              </a:pPr>
              <a:r>
                <a:rPr lang="en-US" sz="1100">
                  <a:ea typeface="ＭＳ Ｐゴシック"/>
                  <a:cs typeface="ＭＳ Ｐゴシック"/>
                </a:rPr>
                <a:t>Accelerators</a:t>
              </a:r>
              <a:br>
                <a:rPr lang="en-US" sz="1100">
                  <a:ea typeface="ＭＳ Ｐゴシック"/>
                  <a:cs typeface="ＭＳ Ｐゴシック"/>
                </a:rPr>
              </a:br>
              <a:endParaRPr lang="en-US" sz="1100">
                <a:ea typeface="ＭＳ Ｐゴシック"/>
                <a:cs typeface="ＭＳ Ｐゴシック"/>
              </a:endParaRPr>
            </a:p>
            <a:p>
              <a:pPr algn="ctr">
                <a:spcBef>
                  <a:spcPts val="788"/>
                </a:spcBef>
              </a:pPr>
              <a:r>
                <a:rPr lang="en-US" sz="1100">
                  <a:ea typeface="ＭＳ Ｐゴシック"/>
                  <a:cs typeface="ＭＳ Ｐゴシック"/>
                </a:rPr>
                <a:t>MMU</a:t>
              </a:r>
              <a:br>
                <a:rPr lang="en-US" sz="1100">
                  <a:ea typeface="ＭＳ Ｐゴシック"/>
                  <a:cs typeface="ＭＳ Ｐゴシック"/>
                </a:rPr>
              </a:br>
              <a:endParaRPr lang="en-US" sz="1100">
                <a:ea typeface="ＭＳ Ｐゴシック"/>
                <a:cs typeface="ＭＳ Ｐゴシック"/>
              </a:endParaRPr>
            </a:p>
            <a:p>
              <a:pPr algn="ctr">
                <a:spcBef>
                  <a:spcPts val="800"/>
                </a:spcBef>
              </a:pPr>
              <a:r>
                <a:rPr lang="en-US" sz="1100">
                  <a:ea typeface="ＭＳ Ｐゴシック"/>
                  <a:cs typeface="ＭＳ Ｐゴシック"/>
                </a:rPr>
                <a:t>USB, LCD,</a:t>
              </a:r>
              <a:br>
                <a:rPr lang="en-US" sz="1100">
                  <a:ea typeface="ＭＳ Ｐゴシック"/>
                  <a:cs typeface="ＭＳ Ｐゴシック"/>
                </a:rPr>
              </a:br>
              <a:r>
                <a:rPr lang="en-US" sz="1100">
                  <a:ea typeface="ＭＳ Ｐゴシック"/>
                  <a:cs typeface="ＭＳ Ｐゴシック"/>
                </a:rPr>
                <a:t>MMC, EMAC</a:t>
              </a:r>
            </a:p>
            <a:p>
              <a:pPr algn="ctr">
                <a:spcBef>
                  <a:spcPts val="800"/>
                </a:spcBef>
              </a:pPr>
              <a:r>
                <a:rPr lang="en-US" sz="1100">
                  <a:ea typeface="ＭＳ Ｐゴシック"/>
                  <a:cs typeface="ＭＳ Ｐゴシック"/>
                </a:rPr>
                <a:t>Linux/WinCE </a:t>
              </a:r>
              <a:br>
                <a:rPr lang="en-US" sz="1100">
                  <a:ea typeface="ＭＳ Ｐゴシック"/>
                  <a:cs typeface="ＭＳ Ｐゴシック"/>
                </a:rPr>
              </a:br>
              <a:r>
                <a:rPr lang="en-US" sz="1100">
                  <a:ea typeface="ＭＳ Ｐゴシック"/>
                  <a:cs typeface="ＭＳ Ｐゴシック"/>
                </a:rPr>
                <a:t>User Apps</a:t>
              </a:r>
            </a:p>
            <a:p>
              <a:pPr algn="ctr">
                <a:spcBef>
                  <a:spcPct val="60000"/>
                </a:spcBef>
              </a:pPr>
              <a:endParaRPr lang="en-US" sz="1100">
                <a:ea typeface="ＭＳ Ｐゴシック"/>
                <a:cs typeface="ＭＳ Ｐゴシック"/>
              </a:endParaRPr>
            </a:p>
            <a:p>
              <a:pPr algn="ctr">
                <a:spcBef>
                  <a:spcPts val="75"/>
                </a:spcBef>
              </a:pPr>
              <a:r>
                <a:rPr lang="en-US" sz="1100">
                  <a:ea typeface="ＭＳ Ｐゴシック"/>
                  <a:cs typeface="ＭＳ Ｐゴシック"/>
                </a:rPr>
                <a:t>$8.00 to $35.00</a:t>
              </a:r>
            </a:p>
          </p:txBody>
        </p:sp>
        <p:sp>
          <p:nvSpPr>
            <p:cNvPr id="6190" name="Line 65"/>
            <p:cNvSpPr>
              <a:spLocks noChangeShapeType="1"/>
            </p:cNvSpPr>
            <p:nvPr/>
          </p:nvSpPr>
          <p:spPr bwMode="auto">
            <a:xfrm>
              <a:off x="2920" y="1378"/>
              <a:ext cx="580" cy="0"/>
            </a:xfrm>
            <a:prstGeom prst="line">
              <a:avLst/>
            </a:prstGeom>
            <a:noFill/>
            <a:ln w="9525">
              <a:solidFill>
                <a:schemeClr val="bg1"/>
              </a:solidFill>
              <a:round/>
              <a:headEnd/>
              <a:tailEnd/>
            </a:ln>
          </p:spPr>
          <p:txBody>
            <a:bodyPr/>
            <a:lstStyle/>
            <a:p>
              <a:endParaRPr lang="en-US"/>
            </a:p>
          </p:txBody>
        </p:sp>
        <p:sp>
          <p:nvSpPr>
            <p:cNvPr id="6191" name="Line 66"/>
            <p:cNvSpPr>
              <a:spLocks noChangeShapeType="1"/>
            </p:cNvSpPr>
            <p:nvPr/>
          </p:nvSpPr>
          <p:spPr bwMode="auto">
            <a:xfrm>
              <a:off x="2920" y="1671"/>
              <a:ext cx="580" cy="0"/>
            </a:xfrm>
            <a:prstGeom prst="line">
              <a:avLst/>
            </a:prstGeom>
            <a:noFill/>
            <a:ln w="9525">
              <a:solidFill>
                <a:schemeClr val="bg1"/>
              </a:solidFill>
              <a:round/>
              <a:headEnd/>
              <a:tailEnd/>
            </a:ln>
          </p:spPr>
          <p:txBody>
            <a:bodyPr/>
            <a:lstStyle/>
            <a:p>
              <a:endParaRPr lang="en-US"/>
            </a:p>
          </p:txBody>
        </p:sp>
        <p:sp>
          <p:nvSpPr>
            <p:cNvPr id="6192" name="Line 61"/>
            <p:cNvSpPr>
              <a:spLocks noChangeShapeType="1"/>
            </p:cNvSpPr>
            <p:nvPr/>
          </p:nvSpPr>
          <p:spPr bwMode="auto">
            <a:xfrm>
              <a:off x="2920" y="1953"/>
              <a:ext cx="580" cy="0"/>
            </a:xfrm>
            <a:prstGeom prst="line">
              <a:avLst/>
            </a:prstGeom>
            <a:noFill/>
            <a:ln w="9525">
              <a:solidFill>
                <a:schemeClr val="bg1"/>
              </a:solidFill>
              <a:round/>
              <a:headEnd/>
              <a:tailEnd/>
            </a:ln>
          </p:spPr>
          <p:txBody>
            <a:bodyPr/>
            <a:lstStyle/>
            <a:p>
              <a:endParaRPr lang="en-US"/>
            </a:p>
          </p:txBody>
        </p:sp>
        <p:sp>
          <p:nvSpPr>
            <p:cNvPr id="6193" name="Line 62"/>
            <p:cNvSpPr>
              <a:spLocks noChangeShapeType="1"/>
            </p:cNvSpPr>
            <p:nvPr/>
          </p:nvSpPr>
          <p:spPr bwMode="auto">
            <a:xfrm>
              <a:off x="2920" y="2225"/>
              <a:ext cx="580" cy="0"/>
            </a:xfrm>
            <a:prstGeom prst="line">
              <a:avLst/>
            </a:prstGeom>
            <a:noFill/>
            <a:ln w="9525">
              <a:solidFill>
                <a:schemeClr val="bg1"/>
              </a:solidFill>
              <a:round/>
              <a:headEnd/>
              <a:tailEnd/>
            </a:ln>
          </p:spPr>
          <p:txBody>
            <a:bodyPr/>
            <a:lstStyle/>
            <a:p>
              <a:endParaRPr lang="en-US"/>
            </a:p>
          </p:txBody>
        </p:sp>
        <p:sp>
          <p:nvSpPr>
            <p:cNvPr id="6194" name="Line 63"/>
            <p:cNvSpPr>
              <a:spLocks noChangeShapeType="1"/>
            </p:cNvSpPr>
            <p:nvPr/>
          </p:nvSpPr>
          <p:spPr bwMode="auto">
            <a:xfrm>
              <a:off x="2920" y="2511"/>
              <a:ext cx="580" cy="0"/>
            </a:xfrm>
            <a:prstGeom prst="line">
              <a:avLst/>
            </a:prstGeom>
            <a:noFill/>
            <a:ln w="9525">
              <a:solidFill>
                <a:schemeClr val="bg1"/>
              </a:solidFill>
              <a:round/>
              <a:headEnd/>
              <a:tailEnd/>
            </a:ln>
          </p:spPr>
          <p:txBody>
            <a:bodyPr/>
            <a:lstStyle/>
            <a:p>
              <a:endParaRPr lang="en-US"/>
            </a:p>
          </p:txBody>
        </p:sp>
        <p:sp>
          <p:nvSpPr>
            <p:cNvPr id="6195" name="Line 70"/>
            <p:cNvSpPr>
              <a:spLocks noChangeShapeType="1"/>
            </p:cNvSpPr>
            <p:nvPr/>
          </p:nvSpPr>
          <p:spPr bwMode="auto">
            <a:xfrm>
              <a:off x="2920" y="2900"/>
              <a:ext cx="580" cy="0"/>
            </a:xfrm>
            <a:prstGeom prst="line">
              <a:avLst/>
            </a:prstGeom>
            <a:noFill/>
            <a:ln w="9525">
              <a:solidFill>
                <a:schemeClr val="bg1"/>
              </a:solidFill>
              <a:round/>
              <a:headEnd/>
              <a:tailEnd/>
            </a:ln>
          </p:spPr>
          <p:txBody>
            <a:bodyPr/>
            <a:lstStyle/>
            <a:p>
              <a:endParaRPr lang="en-US"/>
            </a:p>
          </p:txBody>
        </p:sp>
        <p:pic>
          <p:nvPicPr>
            <p:cNvPr id="6196" name="Picture 71" descr="ARM 9">
              <a:hlinkClick r:id="rId10"/>
            </p:cNvPr>
            <p:cNvPicPr>
              <a:picLocks noChangeAspect="1" noChangeArrowheads="1"/>
            </p:cNvPicPr>
            <p:nvPr/>
          </p:nvPicPr>
          <p:blipFill>
            <a:blip r:embed="rId13" cstate="print"/>
            <a:srcRect r="-18056"/>
            <a:stretch>
              <a:fillRect/>
            </a:stretch>
          </p:blipFill>
          <p:spPr bwMode="auto">
            <a:xfrm>
              <a:off x="3008" y="3129"/>
              <a:ext cx="434" cy="529"/>
            </a:xfrm>
            <a:prstGeom prst="rect">
              <a:avLst/>
            </a:prstGeom>
            <a:noFill/>
            <a:ln w="9525">
              <a:noFill/>
              <a:miter lim="800000"/>
              <a:headEnd/>
              <a:tailEnd/>
            </a:ln>
          </p:spPr>
        </p:pic>
        <p:sp>
          <p:nvSpPr>
            <p:cNvPr id="6197" name="Rectangle 72">
              <a:hlinkClick r:id="rId10"/>
            </p:cNvPr>
            <p:cNvSpPr>
              <a:spLocks noChangeArrowheads="1"/>
            </p:cNvSpPr>
            <p:nvPr/>
          </p:nvSpPr>
          <p:spPr bwMode="auto">
            <a:xfrm>
              <a:off x="4482" y="530"/>
              <a:ext cx="741" cy="247"/>
            </a:xfrm>
            <a:prstGeom prst="rect">
              <a:avLst/>
            </a:prstGeom>
            <a:noFill/>
            <a:ln w="15875">
              <a:noFill/>
              <a:miter lim="800000"/>
              <a:headEnd/>
              <a:tailEnd/>
            </a:ln>
          </p:spPr>
          <p:txBody>
            <a:bodyPr wrap="none" anchor="ctr"/>
            <a:lstStyle/>
            <a:p>
              <a:pPr algn="ctr"/>
              <a:r>
                <a:rPr lang="en-US" sz="2200">
                  <a:ea typeface="ＭＳ Ｐゴシック"/>
                  <a:cs typeface="ＭＳ Ｐゴシック"/>
                </a:rPr>
                <a:t>DSP</a:t>
              </a:r>
            </a:p>
          </p:txBody>
        </p:sp>
        <p:sp>
          <p:nvSpPr>
            <p:cNvPr id="3114" name="AutoShape 45"/>
            <p:cNvSpPr>
              <a:spLocks noChangeArrowheads="1"/>
            </p:cNvSpPr>
            <p:nvPr/>
          </p:nvSpPr>
          <p:spPr bwMode="auto">
            <a:xfrm>
              <a:off x="3641" y="1142"/>
              <a:ext cx="791" cy="2522"/>
            </a:xfrm>
            <a:prstGeom prst="roundRect">
              <a:avLst>
                <a:gd name="adj" fmla="val 16667"/>
              </a:avLst>
            </a:prstGeom>
            <a:gradFill rotWithShape="1">
              <a:gsLst>
                <a:gs pos="0">
                  <a:schemeClr val="tx2">
                    <a:lumMod val="20000"/>
                    <a:lumOff val="80000"/>
                  </a:schemeClr>
                </a:gs>
                <a:gs pos="100000">
                  <a:schemeClr val="tx2">
                    <a:lumMod val="60000"/>
                    <a:lumOff val="40000"/>
                  </a:schemeClr>
                </a:gs>
              </a:gsLst>
              <a:lin ang="5400000" scaled="1"/>
            </a:gradFill>
            <a:ln w="9525">
              <a:solidFill>
                <a:schemeClr val="tx1"/>
              </a:solidFill>
              <a:round/>
              <a:headEnd/>
              <a:tailEnd/>
            </a:ln>
          </p:spPr>
          <p:txBody>
            <a:bodyPr wrap="none" anchor="ctr"/>
            <a:lstStyle/>
            <a:p>
              <a:pPr>
                <a:lnSpc>
                  <a:spcPct val="85000"/>
                </a:lnSpc>
                <a:buClr>
                  <a:schemeClr val="tx1"/>
                </a:buClr>
                <a:buFontTx/>
                <a:buChar char="•"/>
                <a:defRPr/>
              </a:pPr>
              <a:endParaRPr lang="en-US" sz="1400" dirty="0">
                <a:solidFill>
                  <a:srgbClr val="000000"/>
                </a:solidFill>
              </a:endParaRPr>
            </a:p>
          </p:txBody>
        </p:sp>
        <p:sp>
          <p:nvSpPr>
            <p:cNvPr id="10" name="Rectangle 82">
              <a:hlinkClick r:id="rId10"/>
            </p:cNvPr>
            <p:cNvSpPr>
              <a:spLocks noChangeArrowheads="1"/>
            </p:cNvSpPr>
            <p:nvPr/>
          </p:nvSpPr>
          <p:spPr bwMode="auto">
            <a:xfrm>
              <a:off x="3628" y="1132"/>
              <a:ext cx="817" cy="2475"/>
            </a:xfrm>
            <a:prstGeom prst="rect">
              <a:avLst/>
            </a:prstGeom>
            <a:noFill/>
            <a:ln w="15875">
              <a:noFill/>
              <a:miter lim="800000"/>
              <a:headEnd/>
              <a:tailEnd/>
            </a:ln>
          </p:spPr>
          <p:txBody>
            <a:bodyPr wrap="none"/>
            <a:lstStyle/>
            <a:p>
              <a:pPr algn="ctr">
                <a:defRPr/>
              </a:pPr>
              <a:r>
                <a:rPr lang="en-US" sz="1100" dirty="0">
                  <a:latin typeface="Arial" charset="0"/>
                </a:rPr>
                <a:t>C64x+ plus</a:t>
              </a:r>
            </a:p>
            <a:p>
              <a:pPr algn="ctr">
                <a:defRPr/>
              </a:pPr>
              <a:r>
                <a:rPr lang="en-US" sz="1100" dirty="0">
                  <a:latin typeface="Arial" charset="0"/>
                </a:rPr>
                <a:t>ARM9/Cortex A-8</a:t>
              </a:r>
            </a:p>
            <a:p>
              <a:pPr algn="ctr">
                <a:spcBef>
                  <a:spcPts val="500"/>
                </a:spcBef>
                <a:defRPr/>
              </a:pPr>
              <a:r>
                <a:rPr lang="en-US" sz="1100" spc="-40" dirty="0">
                  <a:latin typeface="Arial" charset="0"/>
                </a:rPr>
                <a:t>Industry-Std Core +</a:t>
              </a:r>
              <a:br>
                <a:rPr lang="en-US" sz="1100" spc="-40" dirty="0">
                  <a:latin typeface="Arial" charset="0"/>
                </a:rPr>
              </a:br>
              <a:r>
                <a:rPr lang="en-US" sz="1100" spc="-40" dirty="0">
                  <a:latin typeface="Arial" charset="0"/>
                </a:rPr>
                <a:t>DSP for Signal Proc.</a:t>
              </a:r>
            </a:p>
            <a:p>
              <a:pPr algn="ctr">
                <a:spcBef>
                  <a:spcPts val="1200"/>
                </a:spcBef>
                <a:defRPr/>
              </a:pPr>
              <a:r>
                <a:rPr lang="en-US" sz="1100" dirty="0">
                  <a:latin typeface="Arial" charset="0"/>
                </a:rPr>
                <a:t>4800 MMACs/</a:t>
              </a:r>
            </a:p>
            <a:p>
              <a:pPr algn="ctr">
                <a:defRPr/>
              </a:pPr>
              <a:r>
                <a:rPr lang="en-US" sz="1100" dirty="0">
                  <a:latin typeface="Arial" charset="0"/>
                </a:rPr>
                <a:t>1.07 DMIPS/MHz</a:t>
              </a:r>
            </a:p>
            <a:p>
              <a:pPr algn="ctr">
                <a:spcBef>
                  <a:spcPts val="800"/>
                </a:spcBef>
                <a:defRPr/>
              </a:pPr>
              <a:r>
                <a:rPr lang="en-US" sz="1100" dirty="0">
                  <a:latin typeface="Arial" charset="0"/>
                </a:rPr>
                <a:t>MMU, Cache</a:t>
              </a:r>
              <a:br>
                <a:rPr lang="en-US" sz="1100" dirty="0">
                  <a:latin typeface="Arial" charset="0"/>
                </a:rPr>
              </a:br>
              <a:endParaRPr lang="en-US" sz="1100" dirty="0">
                <a:latin typeface="Arial" charset="0"/>
              </a:endParaRPr>
            </a:p>
            <a:p>
              <a:pPr algn="ctr">
                <a:spcBef>
                  <a:spcPts val="800"/>
                </a:spcBef>
                <a:defRPr/>
              </a:pPr>
              <a:r>
                <a:rPr lang="en-US" sz="1100" dirty="0">
                  <a:latin typeface="Arial" charset="0"/>
                </a:rPr>
                <a:t>VPSS, USB, </a:t>
              </a:r>
              <a:br>
                <a:rPr lang="en-US" sz="1100" dirty="0">
                  <a:latin typeface="Arial" charset="0"/>
                </a:rPr>
              </a:br>
              <a:r>
                <a:rPr lang="en-US" sz="1100" dirty="0">
                  <a:latin typeface="Arial" charset="0"/>
                </a:rPr>
                <a:t>EMAC, MMC</a:t>
              </a:r>
            </a:p>
            <a:p>
              <a:pPr algn="ctr">
                <a:spcBef>
                  <a:spcPts val="800"/>
                </a:spcBef>
                <a:defRPr/>
              </a:pPr>
              <a:r>
                <a:rPr lang="en-US" sz="1100" dirty="0">
                  <a:latin typeface="Arial" charset="0"/>
                </a:rPr>
                <a:t>Linux/Win +</a:t>
              </a:r>
              <a:br>
                <a:rPr lang="en-US" sz="1100" dirty="0">
                  <a:latin typeface="Arial" charset="0"/>
                </a:rPr>
              </a:br>
              <a:r>
                <a:rPr lang="en-US" sz="1100" dirty="0">
                  <a:latin typeface="Arial" charset="0"/>
                </a:rPr>
                <a:t>Video, Imaging, </a:t>
              </a:r>
              <a:br>
                <a:rPr lang="en-US" sz="1100" dirty="0">
                  <a:latin typeface="Arial" charset="0"/>
                </a:rPr>
              </a:br>
              <a:r>
                <a:rPr lang="en-US" sz="1100" dirty="0">
                  <a:latin typeface="Arial" charset="0"/>
                </a:rPr>
                <a:t>Multimedia</a:t>
              </a:r>
            </a:p>
            <a:p>
              <a:pPr algn="ctr">
                <a:spcBef>
                  <a:spcPts val="800"/>
                </a:spcBef>
                <a:defRPr/>
              </a:pPr>
              <a:r>
                <a:rPr lang="en-US" sz="1100" dirty="0">
                  <a:latin typeface="Arial" charset="0"/>
                </a:rPr>
                <a:t>$12.00 to $65.00</a:t>
              </a:r>
            </a:p>
          </p:txBody>
        </p:sp>
        <p:sp>
          <p:nvSpPr>
            <p:cNvPr id="11" name="Rectangle 73">
              <a:hlinkClick r:id="rId10"/>
            </p:cNvPr>
            <p:cNvSpPr>
              <a:spLocks noChangeArrowheads="1"/>
            </p:cNvSpPr>
            <p:nvPr/>
          </p:nvSpPr>
          <p:spPr bwMode="auto">
            <a:xfrm>
              <a:off x="3655" y="834"/>
              <a:ext cx="763" cy="259"/>
            </a:xfrm>
            <a:prstGeom prst="rect">
              <a:avLst/>
            </a:prstGeom>
            <a:gradFill rotWithShape="1">
              <a:gsLst>
                <a:gs pos="0">
                  <a:schemeClr val="tx2">
                    <a:lumMod val="20000"/>
                    <a:lumOff val="80000"/>
                  </a:schemeClr>
                </a:gs>
                <a:gs pos="100000">
                  <a:schemeClr val="tx2">
                    <a:lumMod val="60000"/>
                    <a:lumOff val="40000"/>
                  </a:schemeClr>
                </a:gs>
              </a:gsLst>
              <a:lin ang="5400000" scaled="1"/>
            </a:gradFill>
            <a:ln w="15875">
              <a:solidFill>
                <a:schemeClr val="tx1"/>
              </a:solidFill>
              <a:miter lim="800000"/>
              <a:headEnd/>
              <a:tailEnd/>
            </a:ln>
          </p:spPr>
          <p:txBody>
            <a:bodyPr wrap="none" anchor="ctr"/>
            <a:lstStyle/>
            <a:p>
              <a:pPr algn="ctr">
                <a:lnSpc>
                  <a:spcPct val="80000"/>
                </a:lnSpc>
                <a:defRPr/>
              </a:pPr>
              <a:r>
                <a:rPr lang="en-US" sz="1300" dirty="0">
                  <a:solidFill>
                    <a:schemeClr val="bg1"/>
                  </a:solidFill>
                </a:rPr>
                <a:t/>
              </a:r>
              <a:br>
                <a:rPr lang="en-US" sz="1300" dirty="0">
                  <a:solidFill>
                    <a:schemeClr val="bg1"/>
                  </a:solidFill>
                </a:rPr>
              </a:br>
              <a:r>
                <a:rPr lang="en-US" sz="1300" dirty="0"/>
                <a:t>ARM + DSP</a:t>
              </a:r>
            </a:p>
          </p:txBody>
        </p:sp>
        <p:pic>
          <p:nvPicPr>
            <p:cNvPr id="6201" name="Picture 15" descr="Clipboard03">
              <a:hlinkClick r:id="rId10"/>
            </p:cNvPr>
            <p:cNvPicPr>
              <a:picLocks noChangeAspect="1" noChangeArrowheads="1"/>
            </p:cNvPicPr>
            <p:nvPr/>
          </p:nvPicPr>
          <p:blipFill>
            <a:blip r:embed="rId14" cstate="print"/>
            <a:srcRect/>
            <a:stretch>
              <a:fillRect/>
            </a:stretch>
          </p:blipFill>
          <p:spPr bwMode="auto">
            <a:xfrm>
              <a:off x="3746" y="3170"/>
              <a:ext cx="582" cy="358"/>
            </a:xfrm>
            <a:prstGeom prst="rect">
              <a:avLst/>
            </a:prstGeom>
            <a:noFill/>
            <a:ln w="9525">
              <a:noFill/>
              <a:miter lim="800000"/>
              <a:headEnd/>
              <a:tailEnd/>
            </a:ln>
          </p:spPr>
        </p:pic>
        <p:grpSp>
          <p:nvGrpSpPr>
            <p:cNvPr id="6202" name="Group 75"/>
            <p:cNvGrpSpPr>
              <a:grpSpLocks/>
            </p:cNvGrpSpPr>
            <p:nvPr/>
          </p:nvGrpSpPr>
          <p:grpSpPr bwMode="auto">
            <a:xfrm>
              <a:off x="3717" y="1377"/>
              <a:ext cx="640" cy="1519"/>
              <a:chOff x="3481" y="1540"/>
              <a:chExt cx="706" cy="1520"/>
            </a:xfrm>
          </p:grpSpPr>
          <p:sp>
            <p:nvSpPr>
              <p:cNvPr id="6211" name="Line 74"/>
              <p:cNvSpPr>
                <a:spLocks noChangeShapeType="1"/>
              </p:cNvSpPr>
              <p:nvPr/>
            </p:nvSpPr>
            <p:spPr bwMode="auto">
              <a:xfrm>
                <a:off x="3481" y="1540"/>
                <a:ext cx="685" cy="0"/>
              </a:xfrm>
              <a:prstGeom prst="line">
                <a:avLst/>
              </a:prstGeom>
              <a:noFill/>
              <a:ln w="9525">
                <a:solidFill>
                  <a:schemeClr val="bg1"/>
                </a:solidFill>
                <a:round/>
                <a:headEnd/>
                <a:tailEnd/>
              </a:ln>
            </p:spPr>
            <p:txBody>
              <a:bodyPr/>
              <a:lstStyle/>
              <a:p>
                <a:endParaRPr lang="en-US"/>
              </a:p>
            </p:txBody>
          </p:sp>
          <p:sp>
            <p:nvSpPr>
              <p:cNvPr id="6212" name="Line 77"/>
              <p:cNvSpPr>
                <a:spLocks noChangeShapeType="1"/>
              </p:cNvSpPr>
              <p:nvPr/>
            </p:nvSpPr>
            <p:spPr bwMode="auto">
              <a:xfrm>
                <a:off x="3490" y="1833"/>
                <a:ext cx="685" cy="0"/>
              </a:xfrm>
              <a:prstGeom prst="line">
                <a:avLst/>
              </a:prstGeom>
              <a:noFill/>
              <a:ln w="9525">
                <a:solidFill>
                  <a:schemeClr val="bg1"/>
                </a:solidFill>
                <a:round/>
                <a:headEnd/>
                <a:tailEnd/>
              </a:ln>
            </p:spPr>
            <p:txBody>
              <a:bodyPr/>
              <a:lstStyle/>
              <a:p>
                <a:endParaRPr lang="en-US"/>
              </a:p>
            </p:txBody>
          </p:sp>
          <p:sp>
            <p:nvSpPr>
              <p:cNvPr id="6213" name="Line 78"/>
              <p:cNvSpPr>
                <a:spLocks noChangeShapeType="1"/>
              </p:cNvSpPr>
              <p:nvPr/>
            </p:nvSpPr>
            <p:spPr bwMode="auto">
              <a:xfrm>
                <a:off x="3488" y="2116"/>
                <a:ext cx="685" cy="0"/>
              </a:xfrm>
              <a:prstGeom prst="line">
                <a:avLst/>
              </a:prstGeom>
              <a:noFill/>
              <a:ln w="9525">
                <a:solidFill>
                  <a:schemeClr val="bg1"/>
                </a:solidFill>
                <a:round/>
                <a:headEnd/>
                <a:tailEnd/>
              </a:ln>
            </p:spPr>
            <p:txBody>
              <a:bodyPr/>
              <a:lstStyle/>
              <a:p>
                <a:endParaRPr lang="en-US"/>
              </a:p>
            </p:txBody>
          </p:sp>
          <p:sp>
            <p:nvSpPr>
              <p:cNvPr id="6214" name="Line 79"/>
              <p:cNvSpPr>
                <a:spLocks noChangeShapeType="1"/>
              </p:cNvSpPr>
              <p:nvPr/>
            </p:nvSpPr>
            <p:spPr bwMode="auto">
              <a:xfrm>
                <a:off x="3495" y="2387"/>
                <a:ext cx="685" cy="0"/>
              </a:xfrm>
              <a:prstGeom prst="line">
                <a:avLst/>
              </a:prstGeom>
              <a:noFill/>
              <a:ln w="9525">
                <a:solidFill>
                  <a:schemeClr val="bg1"/>
                </a:solidFill>
                <a:round/>
                <a:headEnd/>
                <a:tailEnd/>
              </a:ln>
            </p:spPr>
            <p:txBody>
              <a:bodyPr/>
              <a:lstStyle/>
              <a:p>
                <a:endParaRPr lang="en-US"/>
              </a:p>
            </p:txBody>
          </p:sp>
          <p:sp>
            <p:nvSpPr>
              <p:cNvPr id="6215" name="Line 80"/>
              <p:cNvSpPr>
                <a:spLocks noChangeShapeType="1"/>
              </p:cNvSpPr>
              <p:nvPr/>
            </p:nvSpPr>
            <p:spPr bwMode="auto">
              <a:xfrm>
                <a:off x="3502" y="2679"/>
                <a:ext cx="685" cy="0"/>
              </a:xfrm>
              <a:prstGeom prst="line">
                <a:avLst/>
              </a:prstGeom>
              <a:noFill/>
              <a:ln w="9525">
                <a:solidFill>
                  <a:schemeClr val="bg1"/>
                </a:solidFill>
                <a:round/>
                <a:headEnd/>
                <a:tailEnd/>
              </a:ln>
            </p:spPr>
            <p:txBody>
              <a:bodyPr/>
              <a:lstStyle/>
              <a:p>
                <a:endParaRPr lang="en-US"/>
              </a:p>
            </p:txBody>
          </p:sp>
          <p:sp>
            <p:nvSpPr>
              <p:cNvPr id="6216" name="Line 81"/>
              <p:cNvSpPr>
                <a:spLocks noChangeShapeType="1"/>
              </p:cNvSpPr>
              <p:nvPr/>
            </p:nvSpPr>
            <p:spPr bwMode="auto">
              <a:xfrm>
                <a:off x="3497" y="3060"/>
                <a:ext cx="685" cy="0"/>
              </a:xfrm>
              <a:prstGeom prst="line">
                <a:avLst/>
              </a:prstGeom>
              <a:noFill/>
              <a:ln w="9525">
                <a:solidFill>
                  <a:schemeClr val="bg1"/>
                </a:solidFill>
                <a:round/>
                <a:headEnd/>
                <a:tailEnd/>
              </a:ln>
            </p:spPr>
            <p:txBody>
              <a:bodyPr/>
              <a:lstStyle/>
              <a:p>
                <a:endParaRPr lang="en-US"/>
              </a:p>
            </p:txBody>
          </p:sp>
        </p:grpSp>
        <p:pic>
          <p:nvPicPr>
            <p:cNvPr id="6203" name="Picture 81" descr="image003">
              <a:hlinkClick r:id="rId6"/>
            </p:cNvPr>
            <p:cNvPicPr>
              <a:picLocks noChangeAspect="1" noChangeArrowheads="1"/>
            </p:cNvPicPr>
            <p:nvPr/>
          </p:nvPicPr>
          <p:blipFill>
            <a:blip r:embed="rId15" cstate="print">
              <a:clrChange>
                <a:clrFrom>
                  <a:srgbClr val="FFFFFF"/>
                </a:clrFrom>
                <a:clrTo>
                  <a:srgbClr val="FFFFFF">
                    <a:alpha val="0"/>
                  </a:srgbClr>
                </a:clrTo>
              </a:clrChange>
            </a:blip>
            <a:srcRect/>
            <a:stretch>
              <a:fillRect/>
            </a:stretch>
          </p:blipFill>
          <p:spPr bwMode="auto">
            <a:xfrm>
              <a:off x="462" y="3133"/>
              <a:ext cx="222" cy="443"/>
            </a:xfrm>
            <a:prstGeom prst="rect">
              <a:avLst/>
            </a:prstGeom>
            <a:noFill/>
            <a:ln w="9525">
              <a:noFill/>
              <a:miter lim="800000"/>
              <a:headEnd/>
              <a:tailEnd/>
            </a:ln>
          </p:spPr>
        </p:pic>
        <p:sp>
          <p:nvSpPr>
            <p:cNvPr id="6204" name="Rectangle 30">
              <a:hlinkClick r:id="rId16" action="ppaction://hlinksldjump"/>
            </p:cNvPr>
            <p:cNvSpPr>
              <a:spLocks noChangeArrowheads="1"/>
            </p:cNvSpPr>
            <p:nvPr/>
          </p:nvSpPr>
          <p:spPr bwMode="auto">
            <a:xfrm>
              <a:off x="2026" y="530"/>
              <a:ext cx="2390" cy="247"/>
            </a:xfrm>
            <a:prstGeom prst="rect">
              <a:avLst/>
            </a:prstGeom>
            <a:noFill/>
            <a:ln w="0">
              <a:noFill/>
              <a:miter lim="800000"/>
              <a:headEnd/>
              <a:tailEnd/>
            </a:ln>
          </p:spPr>
          <p:txBody>
            <a:bodyPr wrap="none" anchor="ctr"/>
            <a:lstStyle/>
            <a:p>
              <a:pPr algn="ctr"/>
              <a:r>
                <a:rPr lang="en-US" sz="2200">
                  <a:ea typeface="ＭＳ Ｐゴシック"/>
                  <a:cs typeface="ＭＳ Ｐゴシック"/>
                </a:rPr>
                <a:t>ARM-Based</a:t>
              </a:r>
            </a:p>
          </p:txBody>
        </p:sp>
        <p:pic>
          <p:nvPicPr>
            <p:cNvPr id="6205" name="Picture 93" descr="fig7- machine "/>
            <p:cNvPicPr>
              <a:picLocks noChangeAspect="1" noChangeArrowheads="1"/>
            </p:cNvPicPr>
            <p:nvPr/>
          </p:nvPicPr>
          <p:blipFill>
            <a:blip r:embed="rId17" cstate="print"/>
            <a:srcRect/>
            <a:stretch>
              <a:fillRect/>
            </a:stretch>
          </p:blipFill>
          <p:spPr bwMode="auto">
            <a:xfrm>
              <a:off x="1254" y="3151"/>
              <a:ext cx="295" cy="432"/>
            </a:xfrm>
            <a:prstGeom prst="rect">
              <a:avLst/>
            </a:prstGeom>
            <a:noFill/>
            <a:ln w="9525">
              <a:noFill/>
              <a:miter lim="800000"/>
              <a:headEnd/>
              <a:tailEnd/>
            </a:ln>
          </p:spPr>
        </p:pic>
        <p:grpSp>
          <p:nvGrpSpPr>
            <p:cNvPr id="6206" name="Group 96"/>
            <p:cNvGrpSpPr>
              <a:grpSpLocks/>
            </p:cNvGrpSpPr>
            <p:nvPr/>
          </p:nvGrpSpPr>
          <p:grpSpPr bwMode="auto">
            <a:xfrm>
              <a:off x="1216" y="1235"/>
              <a:ext cx="720" cy="2517"/>
              <a:chOff x="1216" y="1169"/>
              <a:chExt cx="720" cy="2517"/>
            </a:xfrm>
          </p:grpSpPr>
          <p:sp>
            <p:nvSpPr>
              <p:cNvPr id="6207" name="Rectangle 33">
                <a:hlinkClick r:id="rId6"/>
              </p:cNvPr>
              <p:cNvSpPr>
                <a:spLocks noChangeArrowheads="1"/>
              </p:cNvSpPr>
              <p:nvPr/>
            </p:nvSpPr>
            <p:spPr bwMode="auto">
              <a:xfrm>
                <a:off x="1216" y="1169"/>
                <a:ext cx="720" cy="2517"/>
              </a:xfrm>
              <a:prstGeom prst="rect">
                <a:avLst/>
              </a:prstGeom>
              <a:noFill/>
              <a:ln w="15875">
                <a:noFill/>
                <a:miter lim="800000"/>
                <a:headEnd/>
                <a:tailEnd/>
              </a:ln>
            </p:spPr>
            <p:txBody>
              <a:bodyPr wrap="none"/>
              <a:lstStyle/>
              <a:p>
                <a:pPr algn="ctr">
                  <a:spcBef>
                    <a:spcPct val="60000"/>
                  </a:spcBef>
                </a:pPr>
                <a:r>
                  <a:rPr lang="en-US" sz="1100">
                    <a:ea typeface="ＭＳ Ｐゴシック"/>
                    <a:cs typeface="ＭＳ Ｐゴシック"/>
                  </a:rPr>
                  <a:t>C2000™</a:t>
                </a:r>
              </a:p>
              <a:p>
                <a:pPr algn="ctr">
                  <a:spcBef>
                    <a:spcPts val="500"/>
                  </a:spcBef>
                </a:pPr>
                <a:r>
                  <a:rPr lang="en-US" sz="1100">
                    <a:ea typeface="ＭＳ Ｐゴシック"/>
                    <a:cs typeface="ＭＳ Ｐゴシック"/>
                  </a:rPr>
                  <a:t>Fixed &amp; </a:t>
                </a:r>
                <a:br>
                  <a:rPr lang="en-US" sz="1100">
                    <a:ea typeface="ＭＳ Ｐゴシック"/>
                    <a:cs typeface="ＭＳ Ｐゴシック"/>
                  </a:rPr>
                </a:br>
                <a:r>
                  <a:rPr lang="en-US" sz="1100">
                    <a:ea typeface="ＭＳ Ｐゴシック"/>
                    <a:cs typeface="ＭＳ Ｐゴシック"/>
                  </a:rPr>
                  <a:t>Floating Point</a:t>
                </a:r>
              </a:p>
              <a:p>
                <a:pPr algn="ctr">
                  <a:spcBef>
                    <a:spcPts val="1200"/>
                  </a:spcBef>
                </a:pPr>
                <a:r>
                  <a:rPr lang="en-US" sz="1100">
                    <a:ea typeface="ＭＳ Ｐゴシック"/>
                    <a:cs typeface="ＭＳ Ｐゴシック"/>
                  </a:rPr>
                  <a:t>Up to 300 MHz</a:t>
                </a:r>
                <a:br>
                  <a:rPr lang="en-US" sz="1100">
                    <a:ea typeface="ＭＳ Ｐゴシック"/>
                    <a:cs typeface="ＭＳ Ｐゴシック"/>
                  </a:rPr>
                </a:br>
                <a:endParaRPr lang="en-US" sz="1100">
                  <a:ea typeface="ＭＳ Ｐゴシック"/>
                  <a:cs typeface="ＭＳ Ｐゴシック"/>
                </a:endParaRPr>
              </a:p>
              <a:p>
                <a:pPr algn="ctr">
                  <a:spcBef>
                    <a:spcPct val="60000"/>
                  </a:spcBef>
                </a:pPr>
                <a:r>
                  <a:rPr lang="en-US" sz="1100">
                    <a:ea typeface="ＭＳ Ｐゴシック"/>
                    <a:cs typeface="ＭＳ Ｐゴシック"/>
                  </a:rPr>
                  <a:t>Flash</a:t>
                </a:r>
                <a:br>
                  <a:rPr lang="en-US" sz="1100">
                    <a:ea typeface="ＭＳ Ｐゴシック"/>
                    <a:cs typeface="ＭＳ Ｐゴシック"/>
                  </a:rPr>
                </a:br>
                <a:r>
                  <a:rPr lang="en-US" sz="1100">
                    <a:ea typeface="ＭＳ Ｐゴシック"/>
                    <a:cs typeface="ＭＳ Ｐゴシック"/>
                  </a:rPr>
                  <a:t>32 KB to 512 KB </a:t>
                </a:r>
              </a:p>
              <a:p>
                <a:pPr algn="ctr">
                  <a:spcBef>
                    <a:spcPct val="60000"/>
                  </a:spcBef>
                </a:pPr>
                <a:r>
                  <a:rPr lang="en-US" sz="1100">
                    <a:ea typeface="ＭＳ Ｐゴシック"/>
                    <a:cs typeface="ＭＳ Ｐゴシック"/>
                  </a:rPr>
                  <a:t>PWM, ADC, </a:t>
                </a:r>
                <a:br>
                  <a:rPr lang="en-US" sz="1100">
                    <a:ea typeface="ＭＳ Ｐゴシック"/>
                    <a:cs typeface="ＭＳ Ｐゴシック"/>
                  </a:rPr>
                </a:br>
                <a:r>
                  <a:rPr lang="en-US" sz="1100">
                    <a:ea typeface="ＭＳ Ｐゴシック"/>
                    <a:cs typeface="ＭＳ Ｐゴシック"/>
                  </a:rPr>
                  <a:t>CAN, SPI, I</a:t>
                </a:r>
                <a:r>
                  <a:rPr lang="en-US" sz="1100" baseline="30000">
                    <a:ea typeface="ＭＳ Ｐゴシック"/>
                    <a:cs typeface="ＭＳ Ｐゴシック"/>
                  </a:rPr>
                  <a:t>2</a:t>
                </a:r>
                <a:r>
                  <a:rPr lang="en-US" sz="1100">
                    <a:ea typeface="ＭＳ Ｐゴシック"/>
                    <a:cs typeface="ＭＳ Ｐゴシック"/>
                  </a:rPr>
                  <a:t>C</a:t>
                </a:r>
              </a:p>
              <a:p>
                <a:pPr algn="ctr">
                  <a:spcBef>
                    <a:spcPct val="60000"/>
                  </a:spcBef>
                </a:pPr>
                <a:r>
                  <a:rPr lang="en-US" sz="1100">
                    <a:ea typeface="ＭＳ Ｐゴシック"/>
                    <a:cs typeface="ＭＳ Ｐゴシック"/>
                  </a:rPr>
                  <a:t>Motor Control, </a:t>
                </a:r>
                <a:br>
                  <a:rPr lang="en-US" sz="1100">
                    <a:ea typeface="ＭＳ Ｐゴシック"/>
                    <a:cs typeface="ＭＳ Ｐゴシック"/>
                  </a:rPr>
                </a:br>
                <a:r>
                  <a:rPr lang="en-US" sz="1100">
                    <a:ea typeface="ＭＳ Ｐゴシック"/>
                    <a:cs typeface="ＭＳ Ｐゴシック"/>
                  </a:rPr>
                  <a:t>Digital Power, </a:t>
                </a:r>
                <a:br>
                  <a:rPr lang="en-US" sz="1100">
                    <a:ea typeface="ＭＳ Ｐゴシック"/>
                    <a:cs typeface="ＭＳ Ｐゴシック"/>
                  </a:rPr>
                </a:br>
                <a:r>
                  <a:rPr lang="en-US" sz="1100">
                    <a:ea typeface="ＭＳ Ｐゴシック"/>
                    <a:cs typeface="ＭＳ Ｐゴシック"/>
                  </a:rPr>
                  <a:t>Lighting, Sensing</a:t>
                </a:r>
              </a:p>
              <a:p>
                <a:pPr algn="ctr">
                  <a:spcBef>
                    <a:spcPts val="850"/>
                  </a:spcBef>
                </a:pPr>
                <a:r>
                  <a:rPr lang="en-US" sz="1100">
                    <a:ea typeface="ＭＳ Ｐゴシック"/>
                    <a:cs typeface="ＭＳ Ｐゴシック"/>
                  </a:rPr>
                  <a:t>$1.50 to $20.00</a:t>
                </a:r>
              </a:p>
            </p:txBody>
          </p:sp>
          <p:grpSp>
            <p:nvGrpSpPr>
              <p:cNvPr id="6208" name="Group 95"/>
              <p:cNvGrpSpPr>
                <a:grpSpLocks/>
              </p:cNvGrpSpPr>
              <p:nvPr/>
            </p:nvGrpSpPr>
            <p:grpSpPr bwMode="auto">
              <a:xfrm>
                <a:off x="1253" y="3061"/>
                <a:ext cx="612" cy="494"/>
                <a:chOff x="1253" y="3061"/>
                <a:chExt cx="612" cy="494"/>
              </a:xfrm>
            </p:grpSpPr>
            <p:pic>
              <p:nvPicPr>
                <p:cNvPr id="6209" name="Picture 89" descr="C2000 app">
                  <a:hlinkClick r:id="rId6"/>
                </p:cNvPr>
                <p:cNvPicPr>
                  <a:picLocks noChangeAspect="1" noChangeArrowheads="1"/>
                </p:cNvPicPr>
                <p:nvPr/>
              </p:nvPicPr>
              <p:blipFill>
                <a:blip r:embed="rId18" cstate="print"/>
                <a:srcRect/>
                <a:stretch>
                  <a:fillRect/>
                </a:stretch>
              </p:blipFill>
              <p:spPr bwMode="auto">
                <a:xfrm>
                  <a:off x="1569" y="3061"/>
                  <a:ext cx="296" cy="494"/>
                </a:xfrm>
                <a:prstGeom prst="rect">
                  <a:avLst/>
                </a:prstGeom>
                <a:noFill/>
                <a:ln w="9525">
                  <a:noFill/>
                  <a:miter lim="800000"/>
                  <a:headEnd/>
                  <a:tailEnd/>
                </a:ln>
              </p:spPr>
            </p:pic>
            <p:pic>
              <p:nvPicPr>
                <p:cNvPr id="6210" name="Picture 94" descr="white_good">
                  <a:hlinkClick r:id="rId6"/>
                </p:cNvPr>
                <p:cNvPicPr>
                  <a:picLocks noChangeAspect="1" noChangeArrowheads="1"/>
                </p:cNvPicPr>
                <p:nvPr/>
              </p:nvPicPr>
              <p:blipFill>
                <a:blip r:embed="rId19" cstate="print"/>
                <a:srcRect/>
                <a:stretch>
                  <a:fillRect/>
                </a:stretch>
              </p:blipFill>
              <p:spPr bwMode="auto">
                <a:xfrm>
                  <a:off x="1253" y="3072"/>
                  <a:ext cx="323" cy="474"/>
                </a:xfrm>
                <a:prstGeom prst="rect">
                  <a:avLst/>
                </a:prstGeom>
                <a:noFill/>
                <a:ln w="9525">
                  <a:noFill/>
                  <a:miter lim="800000"/>
                  <a:headEnd/>
                  <a:tailEnd/>
                </a:ln>
              </p:spPr>
            </p:pic>
          </p:grpSp>
        </p:grpSp>
      </p:grpSp>
      <p:sp>
        <p:nvSpPr>
          <p:cNvPr id="89" name="TextBox 88"/>
          <p:cNvSpPr txBox="1"/>
          <p:nvPr/>
        </p:nvSpPr>
        <p:spPr>
          <a:xfrm>
            <a:off x="103496" y="6074392"/>
            <a:ext cx="9147056" cy="461665"/>
          </a:xfrm>
          <a:prstGeom prst="rect">
            <a:avLst/>
          </a:prstGeom>
          <a:noFill/>
        </p:spPr>
        <p:txBody>
          <a:bodyPr wrap="none" rtlCol="0" anchor="ctr" anchorCtr="0">
            <a:spAutoFit/>
          </a:bodyPr>
          <a:lstStyle/>
          <a:p>
            <a:pPr marL="342900" indent="-342900">
              <a:buClr>
                <a:schemeClr val="tx2"/>
              </a:buClr>
              <a:buSzPct val="75000"/>
              <a:buFont typeface="Wingdings"/>
              <a:buChar char=""/>
            </a:pPr>
            <a:r>
              <a:rPr lang="en-US" dirty="0" smtClean="0">
                <a:solidFill>
                  <a:schemeClr val="dk1"/>
                </a:solidFill>
                <a:effectLst/>
              </a:rPr>
              <a:t>SYS/BIOS supports all of these platforms (except for C55x)</a:t>
            </a:r>
          </a:p>
        </p:txBody>
      </p:sp>
      <p:sp>
        <p:nvSpPr>
          <p:cNvPr id="90" name="Rectangle 3"/>
          <p:cNvSpPr txBox="1">
            <a:spLocks noChangeArrowheads="1"/>
          </p:cNvSpPr>
          <p:nvPr/>
        </p:nvSpPr>
        <p:spPr>
          <a:xfrm>
            <a:off x="0" y="1"/>
            <a:ext cx="9144000" cy="742950"/>
          </a:xfrm>
          <a:prstGeom prst="rect">
            <a:avLst/>
          </a:prstGeom>
          <a:noFill/>
        </p:spPr>
        <p:txBody>
          <a:bodyP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n-US" sz="4000" b="1" i="0" u="none" strike="noStrike" kern="1200" cap="none" spc="0" normalizeH="0" baseline="0" noProof="0" dirty="0" smtClean="0">
                <a:ln>
                  <a:noFill/>
                </a:ln>
                <a:solidFill>
                  <a:schemeClr val="tx2"/>
                </a:solidFill>
                <a:effectLst/>
                <a:uLnTx/>
                <a:uFillTx/>
                <a:latin typeface="+mj-lt"/>
                <a:ea typeface="+mj-ea"/>
                <a:cs typeface="+mj-cs"/>
              </a:rPr>
              <a:t>TI Embedded Processors</a:t>
            </a:r>
          </a:p>
        </p:txBody>
      </p:sp>
      <p:sp>
        <p:nvSpPr>
          <p:cNvPr id="93" name="Slide number"/>
          <p:cNvSpPr txBox="1"/>
          <p:nvPr/>
        </p:nvSpPr>
        <p:spPr>
          <a:xfrm>
            <a:off x="8636000" y="6645990"/>
            <a:ext cx="635000" cy="246221"/>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12</a:t>
            </a:r>
            <a:endParaRPr lang="en-US" sz="1000" b="0" dirty="0" smtClean="0">
              <a:solidFill>
                <a:schemeClr val="tx2"/>
              </a:solidFill>
              <a:effectLst/>
              <a:latin typeface="Aria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37570" name="Rectangle 2"/>
          <p:cNvSpPr>
            <a:spLocks noChangeArrowheads="1"/>
          </p:cNvSpPr>
          <p:nvPr/>
        </p:nvSpPr>
        <p:spPr bwMode="auto">
          <a:xfrm>
            <a:off x="152400" y="762000"/>
            <a:ext cx="5029200" cy="5181600"/>
          </a:xfrm>
          <a:prstGeom prst="rect">
            <a:avLst/>
          </a:prstGeom>
          <a:solidFill>
            <a:srgbClr val="CC66FF"/>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eaLnBrk="0" hangingPunct="0">
              <a:lnSpc>
                <a:spcPct val="80000"/>
              </a:lnSpc>
              <a:spcBef>
                <a:spcPct val="50000"/>
              </a:spcBef>
              <a:defRPr/>
            </a:pPr>
            <a:endParaRPr lang="en-US">
              <a:solidFill>
                <a:srgbClr val="000000"/>
              </a:solidFill>
              <a:effectLst>
                <a:outerShdw blurRad="38100" dist="38100" dir="2700000" algn="tl">
                  <a:srgbClr val="000000">
                    <a:alpha val="43137"/>
                  </a:srgbClr>
                </a:outerShdw>
              </a:effectLst>
              <a:latin typeface="Arial" charset="0"/>
            </a:endParaRPr>
          </a:p>
        </p:txBody>
      </p:sp>
      <p:pic>
        <p:nvPicPr>
          <p:cNvPr id="237621" name="Picture 53" descr="MP900407064[2]"/>
          <p:cNvPicPr>
            <a:picLocks noChangeAspect="1" noChangeArrowheads="1"/>
          </p:cNvPicPr>
          <p:nvPr/>
        </p:nvPicPr>
        <p:blipFill>
          <a:blip r:embed="rId12" cstate="print"/>
          <a:srcRect/>
          <a:stretch>
            <a:fillRect/>
          </a:stretch>
        </p:blipFill>
        <p:spPr bwMode="auto">
          <a:xfrm>
            <a:off x="5334000" y="2794000"/>
            <a:ext cx="3581400" cy="2387600"/>
          </a:xfrm>
          <a:prstGeom prst="rect">
            <a:avLst/>
          </a:prstGeom>
          <a:noFill/>
          <a:effectLst>
            <a:outerShdw dist="107763" dir="2700000" algn="ctr" rotWithShape="0">
              <a:srgbClr val="808080">
                <a:alpha val="50000"/>
              </a:srgbClr>
            </a:outerShdw>
          </a:effectLst>
        </p:spPr>
      </p:pic>
      <p:sp>
        <p:nvSpPr>
          <p:cNvPr id="26628" name="Rectangle 43"/>
          <p:cNvSpPr>
            <a:spLocks noGrp="1" noChangeArrowheads="1"/>
          </p:cNvSpPr>
          <p:nvPr>
            <p:ph type="title"/>
          </p:nvPr>
        </p:nvSpPr>
        <p:spPr/>
        <p:txBody>
          <a:bodyPr/>
          <a:lstStyle/>
          <a:p>
            <a:r>
              <a:rPr lang="en-US" smtClean="0"/>
              <a:t>Outline</a:t>
            </a:r>
          </a:p>
        </p:txBody>
      </p:sp>
      <p:sp>
        <p:nvSpPr>
          <p:cNvPr id="7" name="Text Box 45">
            <a:hlinkClick r:id="rId13" action="ppaction://hlinksldjump"/>
          </p:cNvPr>
          <p:cNvSpPr txBox="1">
            <a:spLocks noChangeArrowheads="1"/>
          </p:cNvSpPr>
          <p:nvPr>
            <p:custDataLst>
              <p:tags r:id="rId3"/>
            </p:custDataLst>
          </p:nvPr>
        </p:nvSpPr>
        <p:spPr bwMode="auto">
          <a:xfrm>
            <a:off x="160338" y="899322"/>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Administrative Topics</a:t>
            </a:r>
            <a:endParaRPr lang="en-US" sz="2800" dirty="0" smtClean="0">
              <a:solidFill>
                <a:srgbClr val="000000"/>
              </a:solidFill>
              <a:latin typeface="Arial" charset="0"/>
            </a:endParaRPr>
          </a:p>
        </p:txBody>
      </p:sp>
      <p:sp>
        <p:nvSpPr>
          <p:cNvPr id="8" name="Text Box 45">
            <a:hlinkClick r:id="rId14" action="ppaction://hlinksldjump"/>
          </p:cNvPr>
          <p:cNvSpPr txBox="1">
            <a:spLocks noChangeArrowheads="1"/>
          </p:cNvSpPr>
          <p:nvPr>
            <p:custDataLst>
              <p:tags r:id="rId4"/>
            </p:custDataLst>
          </p:nvPr>
        </p:nvSpPr>
        <p:spPr bwMode="auto">
          <a:xfrm>
            <a:off x="160338" y="1474124"/>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Objectives</a:t>
            </a:r>
            <a:endParaRPr lang="en-US" sz="2800" dirty="0" smtClean="0">
              <a:solidFill>
                <a:srgbClr val="000000"/>
              </a:solidFill>
              <a:latin typeface="Arial" charset="0"/>
            </a:endParaRPr>
          </a:p>
        </p:txBody>
      </p:sp>
      <p:sp>
        <p:nvSpPr>
          <p:cNvPr id="9" name="Text Box 45">
            <a:hlinkClick r:id="rId15" action="ppaction://hlinksldjump"/>
          </p:cNvPr>
          <p:cNvSpPr txBox="1">
            <a:spLocks noChangeArrowheads="1"/>
          </p:cNvSpPr>
          <p:nvPr>
            <p:custDataLst>
              <p:tags r:id="rId5"/>
            </p:custDataLst>
          </p:nvPr>
        </p:nvSpPr>
        <p:spPr bwMode="auto">
          <a:xfrm>
            <a:off x="160338" y="2048926"/>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Outline</a:t>
            </a:r>
            <a:endParaRPr lang="en-US" sz="2800" dirty="0" smtClean="0">
              <a:solidFill>
                <a:srgbClr val="000000"/>
              </a:solidFill>
              <a:latin typeface="Arial" charset="0"/>
            </a:endParaRPr>
          </a:p>
        </p:txBody>
      </p:sp>
      <p:sp>
        <p:nvSpPr>
          <p:cNvPr id="10" name="Text Box 45">
            <a:hlinkClick r:id="rId16" action="ppaction://hlinksldjump"/>
          </p:cNvPr>
          <p:cNvSpPr txBox="1">
            <a:spLocks noChangeArrowheads="1"/>
          </p:cNvSpPr>
          <p:nvPr>
            <p:custDataLst>
              <p:tags r:id="rId6"/>
            </p:custDataLst>
          </p:nvPr>
        </p:nvSpPr>
        <p:spPr bwMode="auto">
          <a:xfrm>
            <a:off x="160338" y="2623727"/>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Introductions</a:t>
            </a:r>
            <a:endParaRPr lang="en-US" sz="2800" dirty="0" smtClean="0">
              <a:solidFill>
                <a:srgbClr val="000000"/>
              </a:solidFill>
              <a:latin typeface="Arial" charset="0"/>
            </a:endParaRPr>
          </a:p>
        </p:txBody>
      </p:sp>
      <p:sp>
        <p:nvSpPr>
          <p:cNvPr id="11" name="Text Box 45">
            <a:hlinkClick r:id="rId17" action="ppaction://hlinksldjump"/>
          </p:cNvPr>
          <p:cNvSpPr txBox="1">
            <a:spLocks noChangeArrowheads="1"/>
          </p:cNvSpPr>
          <p:nvPr>
            <p:custDataLst>
              <p:tags r:id="rId7"/>
            </p:custDataLst>
          </p:nvPr>
        </p:nvSpPr>
        <p:spPr bwMode="auto">
          <a:xfrm>
            <a:off x="160338" y="3198529"/>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TI Devices – Overview</a:t>
            </a:r>
            <a:endParaRPr lang="en-US" sz="2800" dirty="0" smtClean="0">
              <a:solidFill>
                <a:srgbClr val="000000"/>
              </a:solidFill>
              <a:latin typeface="Arial" charset="0"/>
            </a:endParaRPr>
          </a:p>
        </p:txBody>
      </p:sp>
      <p:sp>
        <p:nvSpPr>
          <p:cNvPr id="12" name="Text Box 44">
            <a:hlinkClick r:id="rId18" action="ppaction://hlinksldjump"/>
          </p:cNvPr>
          <p:cNvSpPr txBox="1">
            <a:spLocks noChangeArrowheads="1"/>
          </p:cNvSpPr>
          <p:nvPr>
            <p:custDataLst>
              <p:tags r:id="rId8"/>
            </p:custDataLst>
          </p:nvPr>
        </p:nvSpPr>
        <p:spPr bwMode="auto">
          <a:xfrm>
            <a:off x="152400" y="3773331"/>
            <a:ext cx="5029200" cy="495300"/>
          </a:xfrm>
          <a:prstGeom prst="rect">
            <a:avLst/>
          </a:prstGeom>
          <a:solidFill>
            <a:schemeClr val="bg1"/>
          </a:solidFill>
          <a:ln w="19050">
            <a:solidFill>
              <a:schemeClr val="tx1"/>
            </a:solidFill>
            <a:miter lim="800000"/>
            <a:headEnd type="none" w="sm" len="sm"/>
            <a:tailEnd type="none" w="sm" len="sm"/>
          </a:ln>
        </p:spPr>
        <p:txBody>
          <a:bodyPr anchor="ct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For More Info…</a:t>
            </a:r>
          </a:p>
        </p:txBody>
      </p:sp>
      <p:sp>
        <p:nvSpPr>
          <p:cNvPr id="13" name="Text Box 45">
            <a:hlinkClick r:id="rId19" action="ppaction://hlinksldjump"/>
          </p:cNvPr>
          <p:cNvSpPr txBox="1">
            <a:spLocks noChangeArrowheads="1"/>
          </p:cNvSpPr>
          <p:nvPr>
            <p:custDataLst>
              <p:tags r:id="rId9"/>
            </p:custDataLst>
          </p:nvPr>
        </p:nvSpPr>
        <p:spPr bwMode="auto">
          <a:xfrm>
            <a:off x="160338" y="4379883"/>
            <a:ext cx="5021262" cy="860297"/>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SYS/BIOS Workshop Online…</a:t>
            </a:r>
            <a:endParaRPr lang="en-US" sz="2800" dirty="0" smtClean="0">
              <a:solidFill>
                <a:srgbClr val="000000"/>
              </a:solidFill>
              <a:latin typeface="Arial" charset="0"/>
            </a:endParaRPr>
          </a:p>
        </p:txBody>
      </p:sp>
      <p:sp>
        <p:nvSpPr>
          <p:cNvPr id="14" name="Text Box 45">
            <a:hlinkClick r:id="rId20" action="ppaction://hlinksldjump"/>
          </p:cNvPr>
          <p:cNvSpPr txBox="1">
            <a:spLocks noChangeArrowheads="1"/>
          </p:cNvSpPr>
          <p:nvPr>
            <p:custDataLst>
              <p:tags r:id="rId10"/>
            </p:custDataLst>
          </p:nvPr>
        </p:nvSpPr>
        <p:spPr bwMode="auto">
          <a:xfrm>
            <a:off x="160338" y="5335685"/>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Lab 1</a:t>
            </a:r>
            <a:endParaRPr lang="en-US" sz="2800" dirty="0" smtClean="0">
              <a:solidFill>
                <a:srgbClr val="000000"/>
              </a:solidFill>
              <a:latin typeface="Arial" charset="0"/>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0" y="0"/>
            <a:ext cx="9144000" cy="609600"/>
          </a:xfrm>
        </p:spPr>
        <p:txBody>
          <a:bodyPr/>
          <a:lstStyle/>
          <a:p>
            <a:r>
              <a:rPr lang="en-US" sz="3200" smtClean="0"/>
              <a:t>Where can I get additional skills?</a:t>
            </a:r>
          </a:p>
        </p:txBody>
      </p:sp>
      <p:graphicFrame>
        <p:nvGraphicFramePr>
          <p:cNvPr id="515075" name="Group 3"/>
          <p:cNvGraphicFramePr>
            <a:graphicFrameLocks noGrp="1"/>
          </p:cNvGraphicFramePr>
          <p:nvPr/>
        </p:nvGraphicFramePr>
        <p:xfrm>
          <a:off x="152400" y="406400"/>
          <a:ext cx="8839200" cy="6320028"/>
        </p:xfrm>
        <a:graphic>
          <a:graphicData uri="http://schemas.openxmlformats.org/drawingml/2006/table">
            <a:tbl>
              <a:tblPr/>
              <a:tblGrid>
                <a:gridCol w="3886200"/>
                <a:gridCol w="4953000"/>
              </a:tblGrid>
              <a:tr h="306388">
                <a:tc>
                  <a:txBody>
                    <a:bodyPr/>
                    <a:lstStyle/>
                    <a:p>
                      <a:pPr marL="282575" marR="0" lvl="0" indent="-282575" algn="l" defTabSz="914400" rtl="0" eaLnBrk="0" fontAlgn="base" latinLnBrk="0" hangingPunct="0">
                        <a:lnSpc>
                          <a:spcPct val="100000"/>
                        </a:lnSpc>
                        <a:spcBef>
                          <a:spcPct val="0"/>
                        </a:spcBef>
                        <a:spcAft>
                          <a:spcPct val="0"/>
                        </a:spcAft>
                        <a:buClr>
                          <a:schemeClr val="tx2"/>
                        </a:buClr>
                        <a:buSzPct val="75000"/>
                        <a:buFont typeface="Wingdings" pitchFamily="2" charset="2"/>
                        <a:buNone/>
                        <a:tabLst/>
                      </a:pPr>
                      <a:r>
                        <a:rPr kumimoji="0" lang="en-US" sz="1800" b="1" i="0" u="none" strike="noStrike" cap="none" normalizeH="0" baseline="0" dirty="0" smtClean="0">
                          <a:ln>
                            <a:noFill/>
                          </a:ln>
                          <a:solidFill>
                            <a:schemeClr val="tx2"/>
                          </a:solidFill>
                          <a:effectLst/>
                          <a:latin typeface="Arial Narrow" pitchFamily="34" charset="0"/>
                        </a:rPr>
                        <a:t>TI Hands-On Workshop Curriculum</a:t>
                      </a:r>
                    </a:p>
                  </a:txBody>
                  <a:tcPr marT="91440" marB="91440" anchor="ctr" horzOverflow="overflow">
                    <a:lnL cap="flat">
                      <a:noFill/>
                    </a:lnL>
                    <a:lnR>
                      <a:noFill/>
                    </a:lnR>
                    <a:lnT cap="flat">
                      <a:noFill/>
                    </a:lnT>
                    <a:lnB w="12700" cap="flat" cmpd="sng" algn="ctr">
                      <a:solidFill>
                        <a:schemeClr val="tx1"/>
                      </a:solidFill>
                      <a:prstDash val="solid"/>
                      <a:round/>
                      <a:headEnd type="none" w="sm" len="sm"/>
                      <a:tailEnd type="none" w="sm" len="sm"/>
                    </a:lnB>
                    <a:lnTlToBr>
                      <a:noFill/>
                    </a:lnTlToBr>
                    <a:lnBlToTr>
                      <a:noFill/>
                    </a:lnBlToTr>
                    <a:noFill/>
                  </a:tcPr>
                </a:tc>
                <a:tc>
                  <a:txBody>
                    <a:bodyPr/>
                    <a:lstStyle/>
                    <a:p>
                      <a:pPr marL="0" marR="0" lvl="0" indent="0" algn="l" defTabSz="914400" rtl="0" eaLnBrk="0" fontAlgn="base" latinLnBrk="0" hangingPunct="0">
                        <a:lnSpc>
                          <a:spcPct val="100000"/>
                        </a:lnSpc>
                        <a:spcBef>
                          <a:spcPct val="0"/>
                        </a:spcBef>
                        <a:spcAft>
                          <a:spcPct val="0"/>
                        </a:spcAft>
                        <a:buClr>
                          <a:schemeClr val="tx2"/>
                        </a:buClr>
                        <a:buSzPct val="75000"/>
                        <a:buFont typeface="Wingdings" pitchFamily="2" charset="2"/>
                        <a:buNone/>
                        <a:tabLst/>
                      </a:pPr>
                      <a:endParaRPr kumimoji="0" lang="en-US" sz="1800" b="0" i="0" u="none" strike="noStrike" cap="none" normalizeH="0" baseline="0" smtClean="0">
                        <a:ln>
                          <a:noFill/>
                        </a:ln>
                        <a:solidFill>
                          <a:schemeClr val="tx1"/>
                        </a:solidFill>
                        <a:effectLst/>
                        <a:latin typeface="Arial Narrow" pitchFamily="34" charset="0"/>
                      </a:endParaRPr>
                    </a:p>
                  </a:txBody>
                  <a:tcPr marT="91440" marB="91440" anchor="ctr" horzOverflow="overflow">
                    <a:lnL>
                      <a:noFill/>
                    </a:lnL>
                    <a:lnR cap="flat">
                      <a:noFill/>
                    </a:lnR>
                    <a:lnT cap="flat">
                      <a:noFill/>
                    </a:lnT>
                    <a:lnB w="12700" cap="flat" cmpd="sng" algn="ctr">
                      <a:solidFill>
                        <a:schemeClr val="tx1"/>
                      </a:solidFill>
                      <a:prstDash val="solid"/>
                      <a:round/>
                      <a:headEnd type="none" w="sm" len="sm"/>
                      <a:tailEnd type="none" w="sm" len="sm"/>
                    </a:lnB>
                    <a:lnTlToBr>
                      <a:noFill/>
                    </a:lnTlToBr>
                    <a:lnBlToTr>
                      <a:noFill/>
                    </a:lnBlToTr>
                    <a:noFill/>
                  </a:tcPr>
                </a:tc>
              </a:tr>
              <a:tr h="603250">
                <a:tc>
                  <a:txBody>
                    <a:bodyPr/>
                    <a:lstStyle/>
                    <a:p>
                      <a:pPr marL="282575" marR="0" lvl="0" indent="-282575" algn="l" defTabSz="914400" rtl="0" eaLnBrk="0" fontAlgn="base" latinLnBrk="0" hangingPunct="0">
                        <a:lnSpc>
                          <a:spcPct val="100000"/>
                        </a:lnSpc>
                        <a:spcBef>
                          <a:spcPct val="0"/>
                        </a:spcBef>
                        <a:spcAft>
                          <a:spcPct val="0"/>
                        </a:spcAft>
                        <a:buClr>
                          <a:schemeClr val="tx2"/>
                        </a:buClr>
                        <a:buSzPct val="75000"/>
                        <a:buFont typeface="Wingdings" pitchFamily="2" charset="2"/>
                        <a:buChar char="u"/>
                        <a:tabLst/>
                      </a:pPr>
                      <a:r>
                        <a:rPr kumimoji="0" lang="en-US" sz="1800" b="1" i="0" u="none" strike="noStrike" cap="none" normalizeH="0" baseline="0" dirty="0" smtClean="0">
                          <a:ln>
                            <a:noFill/>
                          </a:ln>
                          <a:solidFill>
                            <a:schemeClr val="tx1"/>
                          </a:solidFill>
                          <a:effectLst/>
                          <a:latin typeface="Arial Narrow" pitchFamily="34" charset="0"/>
                        </a:rPr>
                        <a:t>Building Linux-based Systems </a:t>
                      </a:r>
                      <a:br>
                        <a:rPr kumimoji="0" lang="en-US" sz="1800" b="1" i="0" u="none" strike="noStrike" cap="none" normalizeH="0" baseline="0" dirty="0" smtClean="0">
                          <a:ln>
                            <a:noFill/>
                          </a:ln>
                          <a:solidFill>
                            <a:schemeClr val="tx1"/>
                          </a:solidFill>
                          <a:effectLst/>
                          <a:latin typeface="Arial Narrow" pitchFamily="34" charset="0"/>
                        </a:rPr>
                      </a:br>
                      <a:r>
                        <a:rPr kumimoji="0" lang="en-US" sz="1800" b="1" i="0" u="none" strike="noStrike" cap="none" normalizeH="0" baseline="0" dirty="0" smtClean="0">
                          <a:ln>
                            <a:noFill/>
                          </a:ln>
                          <a:solidFill>
                            <a:schemeClr val="tx1"/>
                          </a:solidFill>
                          <a:effectLst/>
                          <a:latin typeface="Arial Narrow" pitchFamily="34" charset="0"/>
                        </a:rPr>
                        <a:t> </a:t>
                      </a:r>
                      <a:r>
                        <a:rPr kumimoji="0" lang="en-US" sz="1600" b="0" i="0" u="none" strike="noStrike" cap="none" normalizeH="0" baseline="0" dirty="0" smtClean="0">
                          <a:ln>
                            <a:noFill/>
                          </a:ln>
                          <a:solidFill>
                            <a:schemeClr val="tx1"/>
                          </a:solidFill>
                          <a:effectLst/>
                          <a:latin typeface="Arial Narrow" pitchFamily="34" charset="0"/>
                        </a:rPr>
                        <a:t>( ARM  or ARM+DSP processors )</a:t>
                      </a:r>
                    </a:p>
                  </a:txBody>
                  <a:tcPr marT="91440" marB="91440" anchor="ctr" horzOverflow="overflow">
                    <a:lnL w="12700" cap="flat" cmpd="sng" algn="ctr">
                      <a:solidFill>
                        <a:schemeClr val="tx1"/>
                      </a:solidFill>
                      <a:prstDash val="solid"/>
                      <a:round/>
                      <a:headEnd type="none" w="sm" len="sm"/>
                      <a:tailEnd type="none" w="sm" len="sm"/>
                    </a:lnL>
                    <a:lnR>
                      <a:noFill/>
                    </a:lnR>
                    <a:lnT w="12700" cap="flat" cmpd="sng" algn="ctr">
                      <a:solidFill>
                        <a:schemeClr val="tx1"/>
                      </a:solidFill>
                      <a:prstDash val="solid"/>
                      <a:round/>
                      <a:headEnd type="none" w="sm" len="sm"/>
                      <a:tailEnd type="none" w="sm" len="sm"/>
                    </a:lnT>
                    <a:lnB>
                      <a:noFill/>
                    </a:lnB>
                    <a:lnTlToBr>
                      <a:noFill/>
                    </a:lnTlToBr>
                    <a:lnBlToTr>
                      <a:noFill/>
                    </a:lnBlToTr>
                    <a:solidFill>
                      <a:schemeClr val="accent2"/>
                    </a:solidFill>
                  </a:tcPr>
                </a:tc>
                <a:tc>
                  <a:txBody>
                    <a:bodyPr/>
                    <a:lstStyle/>
                    <a:p>
                      <a:pPr marL="0" marR="0" lvl="0" indent="0" algn="l" defTabSz="914400" rtl="0" eaLnBrk="0" fontAlgn="base" latinLnBrk="0" hangingPunct="0">
                        <a:lnSpc>
                          <a:spcPct val="100000"/>
                        </a:lnSpc>
                        <a:spcBef>
                          <a:spcPct val="0"/>
                        </a:spcBef>
                        <a:spcAft>
                          <a:spcPct val="0"/>
                        </a:spcAft>
                        <a:buClr>
                          <a:schemeClr val="tx2"/>
                        </a:buClr>
                        <a:buSzPct val="75000"/>
                        <a:buFont typeface="Wingdings" pitchFamily="2" charset="2"/>
                        <a:buNone/>
                        <a:tabLst/>
                      </a:pPr>
                      <a:r>
                        <a:rPr kumimoji="0" lang="en-US" sz="1800" b="1" i="0" u="none" strike="noStrike" cap="none" normalizeH="0" baseline="0" dirty="0" err="1" smtClean="0">
                          <a:ln>
                            <a:noFill/>
                          </a:ln>
                          <a:solidFill>
                            <a:schemeClr val="tx1"/>
                          </a:solidFill>
                          <a:effectLst/>
                          <a:latin typeface="Arial Narrow" pitchFamily="34" charset="0"/>
                        </a:rPr>
                        <a:t>DaVinci</a:t>
                      </a:r>
                      <a:r>
                        <a:rPr kumimoji="0" lang="en-US" sz="1800" b="1" i="0" u="none" strike="noStrike" cap="none" normalizeH="0" baseline="0" dirty="0" smtClean="0">
                          <a:ln>
                            <a:noFill/>
                          </a:ln>
                          <a:solidFill>
                            <a:schemeClr val="tx1"/>
                          </a:solidFill>
                          <a:effectLst/>
                          <a:latin typeface="Arial Narrow" pitchFamily="34" charset="0"/>
                        </a:rPr>
                        <a:t> / OMAP / </a:t>
                      </a:r>
                      <a:r>
                        <a:rPr kumimoji="0" lang="en-US" sz="1800" b="1" i="0" u="none" strike="noStrike" cap="none" normalizeH="0" baseline="0" dirty="0" err="1" smtClean="0">
                          <a:ln>
                            <a:noFill/>
                          </a:ln>
                          <a:solidFill>
                            <a:schemeClr val="tx1"/>
                          </a:solidFill>
                          <a:effectLst/>
                          <a:latin typeface="Arial Narrow" pitchFamily="34" charset="0"/>
                        </a:rPr>
                        <a:t>Sitara</a:t>
                      </a:r>
                      <a:r>
                        <a:rPr kumimoji="0" lang="en-US" sz="1800" b="1" i="0" u="none" strike="noStrike" cap="none" normalizeH="0" baseline="0" dirty="0" smtClean="0">
                          <a:ln>
                            <a:noFill/>
                          </a:ln>
                          <a:solidFill>
                            <a:schemeClr val="tx1"/>
                          </a:solidFill>
                          <a:effectLst/>
                          <a:latin typeface="Arial Narrow" pitchFamily="34" charset="0"/>
                        </a:rPr>
                        <a:t> Embedded System Design Workshop using Linux (4-days)</a:t>
                      </a:r>
                    </a:p>
                    <a:p>
                      <a:pPr marL="0" marR="0" lvl="0" indent="0" algn="l" defTabSz="914400" rtl="0" eaLnBrk="0" fontAlgn="base" latinLnBrk="0" hangingPunct="0">
                        <a:lnSpc>
                          <a:spcPct val="100000"/>
                        </a:lnSpc>
                        <a:spcBef>
                          <a:spcPct val="0"/>
                        </a:spcBef>
                        <a:spcAft>
                          <a:spcPct val="0"/>
                        </a:spcAft>
                        <a:buClr>
                          <a:schemeClr val="tx2"/>
                        </a:buClr>
                        <a:buSzPct val="75000"/>
                        <a:buFont typeface="Wingdings" pitchFamily="2" charset="2"/>
                        <a:buNone/>
                        <a:tabLst/>
                      </a:pPr>
                      <a:r>
                        <a:rPr kumimoji="0" lang="en-US" sz="1800" b="0" i="0" u="sng" strike="noStrike" cap="none" normalizeH="0" baseline="0" dirty="0" smtClean="0">
                          <a:ln>
                            <a:noFill/>
                          </a:ln>
                          <a:solidFill>
                            <a:schemeClr val="tx2"/>
                          </a:solidFill>
                          <a:effectLst/>
                          <a:latin typeface="Arial Narrow" pitchFamily="34" charset="0"/>
                        </a:rPr>
                        <a:t>www.ti.com/training</a:t>
                      </a:r>
                      <a:r>
                        <a:rPr kumimoji="0" lang="en-US" sz="1800" b="0" i="0" u="none" strike="noStrike" cap="none" normalizeH="0" baseline="0" dirty="0" smtClean="0">
                          <a:ln>
                            <a:noFill/>
                          </a:ln>
                          <a:solidFill>
                            <a:schemeClr val="tx1"/>
                          </a:solidFill>
                          <a:effectLst/>
                          <a:latin typeface="Arial Narrow" pitchFamily="34" charset="0"/>
                        </a:rPr>
                        <a:t> </a:t>
                      </a:r>
                    </a:p>
                  </a:txBody>
                  <a:tcPr marT="91440" marB="91440" anchor="ctr" horzOverflow="overflow">
                    <a:lnL>
                      <a:noFill/>
                    </a:lnL>
                    <a:lnR w="12700" cap="flat" cmpd="sng" algn="ctr">
                      <a:solidFill>
                        <a:schemeClr val="tx1"/>
                      </a:solidFill>
                      <a:prstDash val="solid"/>
                      <a:round/>
                      <a:headEnd type="none" w="sm" len="sm"/>
                      <a:tailEnd type="none" w="sm" len="sm"/>
                    </a:lnR>
                    <a:lnT w="12700" cap="flat" cmpd="sng" algn="ctr">
                      <a:solidFill>
                        <a:schemeClr val="tx1"/>
                      </a:solidFill>
                      <a:prstDash val="solid"/>
                      <a:round/>
                      <a:headEnd type="none" w="sm" len="sm"/>
                      <a:tailEnd type="none" w="sm" len="sm"/>
                    </a:lnT>
                    <a:lnB w="12700" cap="flat" cmpd="sng" algn="ctr">
                      <a:solidFill>
                        <a:srgbClr val="DDDDDD"/>
                      </a:solidFill>
                      <a:prstDash val="solid"/>
                      <a:round/>
                      <a:headEnd type="none" w="sm" len="sm"/>
                      <a:tailEnd type="none" w="sm" len="sm"/>
                    </a:lnB>
                    <a:lnTlToBr>
                      <a:noFill/>
                    </a:lnTlToBr>
                    <a:lnBlToTr>
                      <a:noFill/>
                    </a:lnBlToTr>
                    <a:solidFill>
                      <a:schemeClr val="accent2"/>
                    </a:solidFill>
                  </a:tcPr>
                </a:tc>
              </a:tr>
              <a:tr h="604838">
                <a:tc>
                  <a:txBody>
                    <a:bodyPr/>
                    <a:lstStyle/>
                    <a:p>
                      <a:pPr marL="282575" marR="0" lvl="0" indent="-282575" algn="l" defTabSz="914400" rtl="0" eaLnBrk="0" fontAlgn="base" latinLnBrk="0" hangingPunct="0">
                        <a:lnSpc>
                          <a:spcPct val="100000"/>
                        </a:lnSpc>
                        <a:spcBef>
                          <a:spcPct val="0"/>
                        </a:spcBef>
                        <a:spcAft>
                          <a:spcPct val="0"/>
                        </a:spcAft>
                        <a:buClr>
                          <a:schemeClr val="tx2"/>
                        </a:buClr>
                        <a:buSzPct val="75000"/>
                        <a:buFont typeface="Wingdings" pitchFamily="2" charset="2"/>
                        <a:buChar char="u"/>
                        <a:tabLst/>
                      </a:pPr>
                      <a:r>
                        <a:rPr kumimoji="0" lang="en-US" sz="1800" b="1" i="0" u="none" strike="noStrike" cap="none" normalizeH="0" baseline="0" dirty="0" smtClean="0">
                          <a:ln>
                            <a:noFill/>
                          </a:ln>
                          <a:solidFill>
                            <a:schemeClr val="tx1"/>
                          </a:solidFill>
                          <a:effectLst/>
                          <a:latin typeface="Arial Narrow" pitchFamily="34" charset="0"/>
                        </a:rPr>
                        <a:t>Building BIOS-based Systems </a:t>
                      </a:r>
                      <a:br>
                        <a:rPr kumimoji="0" lang="en-US" sz="1800" b="1" i="0" u="none" strike="noStrike" cap="none" normalizeH="0" baseline="0" dirty="0" smtClean="0">
                          <a:ln>
                            <a:noFill/>
                          </a:ln>
                          <a:solidFill>
                            <a:schemeClr val="tx1"/>
                          </a:solidFill>
                          <a:effectLst/>
                          <a:latin typeface="Arial Narrow" pitchFamily="34" charset="0"/>
                        </a:rPr>
                      </a:br>
                      <a:r>
                        <a:rPr kumimoji="0" lang="en-US" sz="1600" b="0" i="0" u="none" strike="noStrike" cap="none" normalizeH="0" baseline="0" dirty="0" smtClean="0">
                          <a:ln>
                            <a:noFill/>
                          </a:ln>
                          <a:solidFill>
                            <a:schemeClr val="tx1"/>
                          </a:solidFill>
                          <a:effectLst/>
                          <a:latin typeface="Arial Narrow" pitchFamily="34" charset="0"/>
                        </a:rPr>
                        <a:t>( DSP processors )</a:t>
                      </a:r>
                    </a:p>
                  </a:txBody>
                  <a:tcPr marT="91440" marB="91440" anchor="ctr" horzOverflow="overflow">
                    <a:lnL w="12700" cap="flat" cmpd="sng" algn="ctr">
                      <a:solidFill>
                        <a:schemeClr val="tx1"/>
                      </a:solidFill>
                      <a:prstDash val="solid"/>
                      <a:round/>
                      <a:headEnd type="none" w="sm" len="sm"/>
                      <a:tailEnd type="none" w="sm" len="sm"/>
                    </a:lnL>
                    <a:lnR>
                      <a:noFill/>
                    </a:lnR>
                    <a:lnT>
                      <a:noFill/>
                    </a:lnT>
                    <a:lnB>
                      <a:noFill/>
                    </a:lnB>
                    <a:lnTlToBr>
                      <a:noFill/>
                    </a:lnTlToBr>
                    <a:lnBlToTr>
                      <a:noFill/>
                    </a:lnBlToTr>
                    <a:solidFill>
                      <a:schemeClr val="accent1"/>
                    </a:solidFill>
                  </a:tcPr>
                </a:tc>
                <a:tc>
                  <a:txBody>
                    <a:bodyPr/>
                    <a:lstStyle/>
                    <a:p>
                      <a:pPr marL="0" marR="0" lvl="0" indent="0" algn="l" defTabSz="914400" rtl="0" eaLnBrk="0" fontAlgn="base" latinLnBrk="0" hangingPunct="0">
                        <a:lnSpc>
                          <a:spcPct val="100000"/>
                        </a:lnSpc>
                        <a:spcBef>
                          <a:spcPct val="0"/>
                        </a:spcBef>
                        <a:spcAft>
                          <a:spcPct val="0"/>
                        </a:spcAft>
                        <a:buClr>
                          <a:schemeClr val="tx2"/>
                        </a:buClr>
                        <a:buSzPct val="75000"/>
                        <a:buFont typeface="Wingdings" pitchFamily="2" charset="2"/>
                        <a:buNone/>
                        <a:tabLst/>
                      </a:pPr>
                      <a:r>
                        <a:rPr kumimoji="0" lang="en-US" sz="1800" b="1" i="0" u="none" strike="noStrike" cap="none" normalizeH="0" baseline="0" dirty="0" smtClean="0">
                          <a:ln>
                            <a:noFill/>
                          </a:ln>
                          <a:solidFill>
                            <a:schemeClr val="tx1"/>
                          </a:solidFill>
                          <a:effectLst/>
                          <a:latin typeface="Arial Narrow" pitchFamily="34" charset="0"/>
                        </a:rPr>
                        <a:t>C6000 Embedded System Design Workshop using BIOS (4-days)</a:t>
                      </a:r>
                    </a:p>
                    <a:p>
                      <a:pPr marL="0" marR="0" lvl="0" indent="0" algn="l" defTabSz="914400" rtl="0" eaLnBrk="0" fontAlgn="base" latinLnBrk="0" hangingPunct="0">
                        <a:lnSpc>
                          <a:spcPct val="100000"/>
                        </a:lnSpc>
                        <a:spcBef>
                          <a:spcPct val="0"/>
                        </a:spcBef>
                        <a:spcAft>
                          <a:spcPct val="0"/>
                        </a:spcAft>
                        <a:buClr>
                          <a:schemeClr val="tx2"/>
                        </a:buClr>
                        <a:buSzPct val="75000"/>
                        <a:buFont typeface="Wingdings" pitchFamily="2" charset="2"/>
                        <a:buNone/>
                        <a:tabLst/>
                      </a:pPr>
                      <a:r>
                        <a:rPr kumimoji="0" lang="en-US" sz="1800" b="0" i="0" u="sng" strike="noStrike" cap="none" normalizeH="0" baseline="0" dirty="0" smtClean="0">
                          <a:ln>
                            <a:noFill/>
                          </a:ln>
                          <a:solidFill>
                            <a:schemeClr val="tx2"/>
                          </a:solidFill>
                          <a:effectLst/>
                          <a:latin typeface="Arial Narrow" pitchFamily="34" charset="0"/>
                        </a:rPr>
                        <a:t>www.ti.com/training</a:t>
                      </a:r>
                      <a:r>
                        <a:rPr kumimoji="0" lang="en-US" sz="1800" b="0" i="0" u="none" strike="noStrike" cap="none" normalizeH="0" baseline="0" dirty="0" smtClean="0">
                          <a:ln>
                            <a:noFill/>
                          </a:ln>
                          <a:solidFill>
                            <a:schemeClr val="tx1"/>
                          </a:solidFill>
                          <a:effectLst/>
                          <a:latin typeface="Arial Narrow" pitchFamily="34" charset="0"/>
                        </a:rPr>
                        <a:t> </a:t>
                      </a:r>
                    </a:p>
                  </a:txBody>
                  <a:tcPr marT="91440" marB="91440" anchor="ctr" horzOverflow="overflow">
                    <a:lnL>
                      <a:noFill/>
                    </a:lnL>
                    <a:lnR w="12700" cap="flat" cmpd="sng" algn="ctr">
                      <a:solidFill>
                        <a:schemeClr val="tx1"/>
                      </a:solidFill>
                      <a:prstDash val="solid"/>
                      <a:round/>
                      <a:headEnd type="none" w="sm" len="sm"/>
                      <a:tailEnd type="none" w="sm" len="sm"/>
                    </a:lnR>
                    <a:lnT w="12700" cap="flat" cmpd="sng" algn="ctr">
                      <a:solidFill>
                        <a:srgbClr val="DDDDDD"/>
                      </a:solidFill>
                      <a:prstDash val="solid"/>
                      <a:round/>
                      <a:headEnd type="none" w="sm" len="sm"/>
                      <a:tailEnd type="none" w="sm" len="sm"/>
                    </a:lnT>
                    <a:lnB w="12700" cap="flat" cmpd="sng" algn="ctr">
                      <a:solidFill>
                        <a:srgbClr val="DDDDDD"/>
                      </a:solidFill>
                      <a:prstDash val="solid"/>
                      <a:round/>
                      <a:headEnd type="none" w="sm" len="sm"/>
                      <a:tailEnd type="none" w="sm" len="sm"/>
                    </a:lnB>
                    <a:lnTlToBr>
                      <a:noFill/>
                    </a:lnTlToBr>
                    <a:lnBlToTr>
                      <a:noFill/>
                    </a:lnBlToTr>
                    <a:solidFill>
                      <a:schemeClr val="accent1"/>
                    </a:solidFill>
                  </a:tcPr>
                </a:tc>
              </a:tr>
              <a:tr h="1104900">
                <a:tc>
                  <a:txBody>
                    <a:bodyPr/>
                    <a:lstStyle/>
                    <a:p>
                      <a:pPr marL="282575" marR="0" lvl="0" indent="-282575" algn="l" defTabSz="914400" rtl="0" eaLnBrk="0" fontAlgn="base" latinLnBrk="0" hangingPunct="0">
                        <a:lnSpc>
                          <a:spcPct val="100000"/>
                        </a:lnSpc>
                        <a:spcBef>
                          <a:spcPct val="0"/>
                        </a:spcBef>
                        <a:spcAft>
                          <a:spcPct val="0"/>
                        </a:spcAft>
                        <a:buClr>
                          <a:schemeClr val="tx2"/>
                        </a:buClr>
                        <a:buSzPct val="75000"/>
                        <a:buFont typeface="Wingdings" pitchFamily="2" charset="2"/>
                        <a:buChar char="u"/>
                        <a:tabLst/>
                      </a:pPr>
                      <a:r>
                        <a:rPr kumimoji="0" lang="en-US" sz="1800" b="1" i="0" u="none" strike="noStrike" cap="none" normalizeH="0" baseline="0" dirty="0" err="1" smtClean="0">
                          <a:ln>
                            <a:noFill/>
                          </a:ln>
                          <a:solidFill>
                            <a:schemeClr val="tx1"/>
                          </a:solidFill>
                          <a:effectLst/>
                          <a:latin typeface="Arial Narrow" pitchFamily="34" charset="0"/>
                        </a:rPr>
                        <a:t>MicroController</a:t>
                      </a:r>
                      <a:r>
                        <a:rPr kumimoji="0" lang="en-US" sz="1800" b="1" i="0" u="none" strike="noStrike" cap="none" normalizeH="0" baseline="0" dirty="0" smtClean="0">
                          <a:ln>
                            <a:noFill/>
                          </a:ln>
                          <a:solidFill>
                            <a:schemeClr val="tx1"/>
                          </a:solidFill>
                          <a:effectLst/>
                          <a:latin typeface="Arial Narrow" pitchFamily="34" charset="0"/>
                        </a:rPr>
                        <a:t>, SYS/BIOS </a:t>
                      </a:r>
                      <a:br>
                        <a:rPr kumimoji="0" lang="en-US" sz="1800" b="1" i="0" u="none" strike="noStrike" cap="none" normalizeH="0" baseline="0" dirty="0" smtClean="0">
                          <a:ln>
                            <a:noFill/>
                          </a:ln>
                          <a:solidFill>
                            <a:schemeClr val="tx1"/>
                          </a:solidFill>
                          <a:effectLst/>
                          <a:latin typeface="Arial Narrow" pitchFamily="34" charset="0"/>
                        </a:rPr>
                      </a:br>
                      <a:r>
                        <a:rPr kumimoji="0" lang="en-US" sz="1800" b="1" i="0" u="none" strike="noStrike" cap="none" normalizeH="0" baseline="0" dirty="0" smtClean="0">
                          <a:ln>
                            <a:noFill/>
                          </a:ln>
                          <a:solidFill>
                            <a:schemeClr val="tx1"/>
                          </a:solidFill>
                          <a:effectLst/>
                          <a:latin typeface="Arial Narrow" pitchFamily="34" charset="0"/>
                        </a:rPr>
                        <a:t> </a:t>
                      </a:r>
                      <a:r>
                        <a:rPr kumimoji="0" lang="en-US" sz="1600" b="0" i="0" u="none" strike="noStrike" cap="none" normalizeH="0" baseline="0" dirty="0" smtClean="0">
                          <a:ln>
                            <a:noFill/>
                          </a:ln>
                          <a:solidFill>
                            <a:schemeClr val="tx1"/>
                          </a:solidFill>
                          <a:effectLst/>
                          <a:latin typeface="Arial Narrow" pitchFamily="34" charset="0"/>
                        </a:rPr>
                        <a:t>(SYS/BIOS, MSP430, Stellaris-M3, C28x)</a:t>
                      </a:r>
                    </a:p>
                  </a:txBody>
                  <a:tcPr marT="91440" marB="91440" anchor="ctr" horzOverflow="overflow">
                    <a:lnL w="12700" cap="flat" cmpd="sng" algn="ctr">
                      <a:solidFill>
                        <a:schemeClr val="tx1"/>
                      </a:solidFill>
                      <a:prstDash val="solid"/>
                      <a:round/>
                      <a:headEnd type="none" w="sm" len="sm"/>
                      <a:tailEnd type="none" w="sm" len="sm"/>
                    </a:lnL>
                    <a:lnR>
                      <a:noFill/>
                    </a:lnR>
                    <a:lnT>
                      <a:noFill/>
                    </a:lnT>
                    <a:lnB>
                      <a:noFill/>
                    </a:lnB>
                    <a:lnTlToBr>
                      <a:noFill/>
                    </a:lnTlToBr>
                    <a:lnBlToTr>
                      <a:noFill/>
                    </a:lnBlToTr>
                    <a:solidFill>
                      <a:schemeClr val="accent2"/>
                    </a:solidFill>
                  </a:tcPr>
                </a:tc>
                <a:tc>
                  <a:txBody>
                    <a:bodyPr/>
                    <a:lstStyle/>
                    <a:p>
                      <a:pPr marL="0" marR="0" lvl="0" indent="0" algn="l" defTabSz="914400" rtl="0" eaLnBrk="0" fontAlgn="base" latinLnBrk="0" hangingPunct="0">
                        <a:lnSpc>
                          <a:spcPct val="100000"/>
                        </a:lnSpc>
                        <a:spcBef>
                          <a:spcPct val="0"/>
                        </a:spcBef>
                        <a:spcAft>
                          <a:spcPct val="0"/>
                        </a:spcAft>
                        <a:buClr>
                          <a:schemeClr val="tx2"/>
                        </a:buClr>
                        <a:buSzPct val="75000"/>
                        <a:buFont typeface="Wingdings" pitchFamily="2" charset="2"/>
                        <a:buNone/>
                        <a:tabLst>
                          <a:tab pos="228600" algn="l"/>
                        </a:tabLst>
                      </a:pPr>
                      <a:r>
                        <a:rPr kumimoji="0" lang="en-US" sz="1800" b="1" i="0" u="none" strike="noStrike" cap="none" normalizeH="0" baseline="0" dirty="0" smtClean="0">
                          <a:ln>
                            <a:noFill/>
                          </a:ln>
                          <a:solidFill>
                            <a:schemeClr val="tx1"/>
                          </a:solidFill>
                          <a:effectLst/>
                          <a:latin typeface="Arial Narrow" pitchFamily="34" charset="0"/>
                        </a:rPr>
                        <a:t>1-day, 1.5-day and 3-day Workshops</a:t>
                      </a:r>
                    </a:p>
                    <a:p>
                      <a:pPr marL="0" marR="0" lvl="0" indent="0" algn="l" defTabSz="914400" rtl="0" eaLnBrk="0" fontAlgn="base" latinLnBrk="0" hangingPunct="0">
                        <a:lnSpc>
                          <a:spcPct val="100000"/>
                        </a:lnSpc>
                        <a:spcBef>
                          <a:spcPct val="0"/>
                        </a:spcBef>
                        <a:spcAft>
                          <a:spcPct val="0"/>
                        </a:spcAft>
                        <a:buClr>
                          <a:schemeClr val="tx2"/>
                        </a:buClr>
                        <a:buSzPct val="75000"/>
                        <a:buFont typeface="Wingdings" pitchFamily="2" charset="2"/>
                        <a:buNone/>
                        <a:tabLst>
                          <a:tab pos="228600" algn="l"/>
                        </a:tabLst>
                      </a:pPr>
                      <a:r>
                        <a:rPr kumimoji="0" lang="en-US" sz="1800" b="0" i="0" u="sng" strike="noStrike" cap="none" normalizeH="0" baseline="0" dirty="0" smtClean="0">
                          <a:ln>
                            <a:noFill/>
                          </a:ln>
                          <a:solidFill>
                            <a:schemeClr val="tx2"/>
                          </a:solidFill>
                          <a:effectLst/>
                          <a:latin typeface="Arial Narrow" pitchFamily="34" charset="0"/>
                        </a:rPr>
                        <a:t>www.ti.com/training</a:t>
                      </a:r>
                      <a:r>
                        <a:rPr kumimoji="0" lang="en-US" sz="1800" b="0" i="0" u="none" strike="noStrike" cap="none" normalizeH="0" baseline="0" dirty="0" smtClean="0">
                          <a:ln>
                            <a:noFill/>
                          </a:ln>
                          <a:solidFill>
                            <a:schemeClr val="tx1"/>
                          </a:solidFill>
                          <a:effectLst/>
                          <a:latin typeface="Arial Narrow" pitchFamily="34" charset="0"/>
                        </a:rPr>
                        <a:t> </a:t>
                      </a:r>
                    </a:p>
                  </a:txBody>
                  <a:tcPr marT="91440" marB="91440" anchor="ctr" horzOverflow="overflow">
                    <a:lnL>
                      <a:noFill/>
                    </a:lnL>
                    <a:lnR w="12700" cap="flat" cmpd="sng" algn="ctr">
                      <a:solidFill>
                        <a:schemeClr val="tx1"/>
                      </a:solidFill>
                      <a:prstDash val="solid"/>
                      <a:round/>
                      <a:headEnd type="none" w="sm" len="sm"/>
                      <a:tailEnd type="none" w="sm" len="sm"/>
                    </a:lnR>
                    <a:lnT w="12700" cap="flat" cmpd="sng" algn="ctr">
                      <a:solidFill>
                        <a:srgbClr val="DDDDDD"/>
                      </a:solidFill>
                      <a:prstDash val="solid"/>
                      <a:round/>
                      <a:headEnd type="none" w="sm" len="sm"/>
                      <a:tailEnd type="none" w="sm" len="sm"/>
                    </a:lnT>
                    <a:lnB w="12700" cap="flat" cmpd="sng" algn="ctr">
                      <a:solidFill>
                        <a:srgbClr val="DDDDDD"/>
                      </a:solidFill>
                      <a:prstDash val="solid"/>
                      <a:round/>
                      <a:headEnd type="none" w="sm" len="sm"/>
                      <a:tailEnd type="none" w="sm" len="sm"/>
                    </a:lnB>
                    <a:lnTlToBr>
                      <a:noFill/>
                    </a:lnTlToBr>
                    <a:lnBlToTr>
                      <a:noFill/>
                    </a:lnBlToTr>
                    <a:solidFill>
                      <a:schemeClr val="accent2"/>
                    </a:solidFill>
                  </a:tcPr>
                </a:tc>
              </a:tr>
              <a:tr h="603250">
                <a:tc>
                  <a:txBody>
                    <a:bodyPr/>
                    <a:lstStyle/>
                    <a:p>
                      <a:pPr marL="282575" marR="0" lvl="0" indent="-282575" algn="l" defTabSz="914400" rtl="0" eaLnBrk="0" fontAlgn="base" latinLnBrk="0" hangingPunct="0">
                        <a:lnSpc>
                          <a:spcPct val="80000"/>
                        </a:lnSpc>
                        <a:spcBef>
                          <a:spcPct val="50000"/>
                        </a:spcBef>
                        <a:spcAft>
                          <a:spcPct val="0"/>
                        </a:spcAft>
                        <a:buClr>
                          <a:schemeClr val="tx2"/>
                        </a:buClr>
                        <a:buSzPct val="75000"/>
                        <a:buFont typeface="Wingdings" pitchFamily="2" charset="2"/>
                        <a:buNone/>
                        <a:tabLst>
                          <a:tab pos="457200" algn="l"/>
                        </a:tabLst>
                      </a:pPr>
                      <a:r>
                        <a:rPr kumimoji="0" lang="en-US" sz="2000" b="1" i="0" u="none" strike="noStrike" cap="none" normalizeH="0" baseline="0" dirty="0" smtClean="0">
                          <a:ln>
                            <a:noFill/>
                          </a:ln>
                          <a:solidFill>
                            <a:schemeClr val="tx1"/>
                          </a:solidFill>
                          <a:effectLst/>
                          <a:latin typeface="Arial Narrow" pitchFamily="34" charset="0"/>
                        </a:rPr>
                        <a:t>Online Resources:</a:t>
                      </a:r>
                      <a:endParaRPr kumimoji="0" lang="en-US" sz="1800" b="1" i="0" u="none" strike="noStrike" cap="none" normalizeH="0" baseline="0" dirty="0" smtClean="0">
                        <a:ln>
                          <a:noFill/>
                        </a:ln>
                        <a:solidFill>
                          <a:schemeClr val="tx1"/>
                        </a:solidFill>
                        <a:effectLst/>
                        <a:latin typeface="Arial Narrow" pitchFamily="34" charset="0"/>
                      </a:endParaRPr>
                    </a:p>
                    <a:p>
                      <a:pPr marL="282575" marR="0" lvl="0" indent="-282575" algn="l" defTabSz="914400" rtl="0" eaLnBrk="0" fontAlgn="base" latinLnBrk="0" hangingPunct="0">
                        <a:lnSpc>
                          <a:spcPct val="100000"/>
                        </a:lnSpc>
                        <a:spcBef>
                          <a:spcPct val="70000"/>
                        </a:spcBef>
                        <a:spcAft>
                          <a:spcPct val="0"/>
                        </a:spcAft>
                        <a:buClr>
                          <a:schemeClr val="tx2"/>
                        </a:buClr>
                        <a:buSzPct val="75000"/>
                        <a:buFont typeface="Wingdings" pitchFamily="2" charset="2"/>
                        <a:buBlip>
                          <a:blip r:embed="rId4"/>
                        </a:buBlip>
                        <a:tabLst>
                          <a:tab pos="457200" algn="l"/>
                        </a:tabLst>
                      </a:pPr>
                      <a:r>
                        <a:rPr kumimoji="0" lang="en-US" sz="1800" b="0" i="0" u="none" strike="noStrike" cap="none" normalizeH="0" baseline="0" dirty="0" smtClean="0">
                          <a:ln>
                            <a:noFill/>
                          </a:ln>
                          <a:solidFill>
                            <a:schemeClr val="tx1"/>
                          </a:solidFill>
                          <a:effectLst/>
                          <a:latin typeface="Arial Narrow" pitchFamily="34" charset="0"/>
                        </a:rPr>
                        <a:t>DSP / OMAP / </a:t>
                      </a:r>
                      <a:r>
                        <a:rPr kumimoji="0" lang="en-US" sz="1800" b="0" i="0" u="none" strike="noStrike" cap="none" normalizeH="0" baseline="0" dirty="0" err="1" smtClean="0">
                          <a:ln>
                            <a:noFill/>
                          </a:ln>
                          <a:solidFill>
                            <a:schemeClr val="tx1"/>
                          </a:solidFill>
                          <a:effectLst/>
                          <a:latin typeface="Arial Narrow" pitchFamily="34" charset="0"/>
                        </a:rPr>
                        <a:t>Sitara</a:t>
                      </a:r>
                      <a:r>
                        <a:rPr kumimoji="0" lang="en-US" sz="1800" b="0" i="0" u="none" strike="noStrike" cap="none" normalizeH="0" baseline="0" dirty="0" smtClean="0">
                          <a:ln>
                            <a:noFill/>
                          </a:ln>
                          <a:solidFill>
                            <a:schemeClr val="tx1"/>
                          </a:solidFill>
                          <a:effectLst/>
                          <a:latin typeface="Arial Narrow" pitchFamily="34" charset="0"/>
                        </a:rPr>
                        <a:t> / </a:t>
                      </a:r>
                      <a:r>
                        <a:rPr kumimoji="0" lang="en-US" sz="1800" b="0" i="0" u="none" strike="noStrike" cap="none" normalizeH="0" baseline="0" dirty="0" err="1" smtClean="0">
                          <a:ln>
                            <a:noFill/>
                          </a:ln>
                          <a:solidFill>
                            <a:schemeClr val="tx1"/>
                          </a:solidFill>
                          <a:effectLst/>
                          <a:latin typeface="Arial Narrow" pitchFamily="34" charset="0"/>
                        </a:rPr>
                        <a:t>DaVinci</a:t>
                      </a:r>
                      <a:r>
                        <a:rPr kumimoji="0" lang="en-US" sz="1800" b="0" i="0" u="none" strike="noStrike" cap="none" normalizeH="0" baseline="0" dirty="0" smtClean="0">
                          <a:ln>
                            <a:noFill/>
                          </a:ln>
                          <a:solidFill>
                            <a:schemeClr val="tx1"/>
                          </a:solidFill>
                          <a:effectLst/>
                          <a:latin typeface="Arial Narrow" pitchFamily="34" charset="0"/>
                        </a:rPr>
                        <a:t> Wiki</a:t>
                      </a:r>
                      <a:br>
                        <a:rPr kumimoji="0" lang="en-US" sz="1800" b="0" i="0" u="none" strike="noStrike" cap="none" normalizeH="0" baseline="0" dirty="0" smtClean="0">
                          <a:ln>
                            <a:noFill/>
                          </a:ln>
                          <a:solidFill>
                            <a:schemeClr val="tx1"/>
                          </a:solidFill>
                          <a:effectLst/>
                          <a:latin typeface="Arial Narrow" pitchFamily="34" charset="0"/>
                        </a:rPr>
                      </a:br>
                      <a:r>
                        <a:rPr kumimoji="0" lang="en-US" sz="1600" b="0" i="0" u="sng" strike="noStrike" cap="none" normalizeH="0" baseline="0" dirty="0" smtClean="0">
                          <a:ln>
                            <a:noFill/>
                          </a:ln>
                          <a:solidFill>
                            <a:schemeClr val="tx2"/>
                          </a:solidFill>
                          <a:effectLst/>
                          <a:latin typeface="Arial Narrow" pitchFamily="34" charset="0"/>
                        </a:rPr>
                        <a:t>http://processors.wiki.ti.com</a:t>
                      </a:r>
                      <a:endParaRPr kumimoji="0" lang="en-US" sz="1800" b="0" i="0" u="none" strike="noStrike" cap="none" normalizeH="0" baseline="0" dirty="0" smtClean="0">
                        <a:ln>
                          <a:noFill/>
                        </a:ln>
                        <a:solidFill>
                          <a:schemeClr val="tx1"/>
                        </a:solidFill>
                        <a:effectLst/>
                        <a:latin typeface="Arial Narrow" pitchFamily="34" charset="0"/>
                      </a:endParaRPr>
                    </a:p>
                    <a:p>
                      <a:pPr marL="282575" marR="0" lvl="0" indent="-282575" algn="l" defTabSz="914400" rtl="0" eaLnBrk="0" fontAlgn="base" latinLnBrk="0" hangingPunct="0">
                        <a:lnSpc>
                          <a:spcPct val="100000"/>
                        </a:lnSpc>
                        <a:spcBef>
                          <a:spcPct val="70000"/>
                        </a:spcBef>
                        <a:spcAft>
                          <a:spcPct val="0"/>
                        </a:spcAft>
                        <a:buClr>
                          <a:schemeClr val="tx2"/>
                        </a:buClr>
                        <a:buSzPct val="75000"/>
                        <a:buFont typeface="Wingdings" pitchFamily="2" charset="2"/>
                        <a:buBlip>
                          <a:blip r:embed="rId4"/>
                        </a:buBlip>
                        <a:tabLst>
                          <a:tab pos="457200" algn="l"/>
                        </a:tabLst>
                      </a:pPr>
                      <a:r>
                        <a:rPr kumimoji="0" lang="en-US" sz="1800" b="0" i="0" u="none" strike="noStrike" cap="none" normalizeH="0" baseline="0" dirty="0" smtClean="0">
                          <a:ln>
                            <a:noFill/>
                          </a:ln>
                          <a:solidFill>
                            <a:schemeClr val="tx1"/>
                          </a:solidFill>
                          <a:effectLst/>
                          <a:latin typeface="Arial Narrow" pitchFamily="34" charset="0"/>
                        </a:rPr>
                        <a:t>TI E2E Community (</a:t>
                      </a:r>
                      <a:r>
                        <a:rPr kumimoji="0" lang="en-US" sz="1600" b="0" i="0" u="none" strike="noStrike" cap="none" normalizeH="0" baseline="0" dirty="0" smtClean="0">
                          <a:ln>
                            <a:noFill/>
                          </a:ln>
                          <a:solidFill>
                            <a:schemeClr val="tx1"/>
                          </a:solidFill>
                          <a:effectLst/>
                          <a:latin typeface="Arial Narrow" pitchFamily="34" charset="0"/>
                        </a:rPr>
                        <a:t>videos, forums, blogs</a:t>
                      </a:r>
                      <a:r>
                        <a:rPr kumimoji="0" lang="en-US" sz="1800" b="0" i="0" u="none" strike="noStrike" cap="none" normalizeH="0" baseline="0" dirty="0" smtClean="0">
                          <a:ln>
                            <a:noFill/>
                          </a:ln>
                          <a:solidFill>
                            <a:schemeClr val="tx1"/>
                          </a:solidFill>
                          <a:effectLst/>
                          <a:latin typeface="Arial Narrow" pitchFamily="34" charset="0"/>
                        </a:rPr>
                        <a:t>)</a:t>
                      </a:r>
                    </a:p>
                    <a:p>
                      <a:pPr marL="282575" marR="0" lvl="0" indent="-282575" algn="l" defTabSz="914400" rtl="0" eaLnBrk="0" fontAlgn="base" latinLnBrk="0" hangingPunct="0">
                        <a:lnSpc>
                          <a:spcPct val="100000"/>
                        </a:lnSpc>
                        <a:spcBef>
                          <a:spcPct val="20000"/>
                        </a:spcBef>
                        <a:spcAft>
                          <a:spcPct val="0"/>
                        </a:spcAft>
                        <a:buClr>
                          <a:schemeClr val="tx2"/>
                        </a:buClr>
                        <a:buSzPct val="75000"/>
                        <a:buFont typeface="Wingdings" pitchFamily="2" charset="2"/>
                        <a:buNone/>
                        <a:tabLst>
                          <a:tab pos="457200" algn="l"/>
                        </a:tabLst>
                      </a:pPr>
                      <a:r>
                        <a:rPr kumimoji="0" lang="en-US" sz="1600" b="0" i="0" u="none" strike="noStrike" cap="none" normalizeH="0" baseline="0" dirty="0" smtClean="0">
                          <a:ln>
                            <a:noFill/>
                          </a:ln>
                          <a:solidFill>
                            <a:schemeClr val="tx2"/>
                          </a:solidFill>
                          <a:effectLst/>
                          <a:latin typeface="Arial Narrow" pitchFamily="34" charset="0"/>
                        </a:rPr>
                        <a:t>	</a:t>
                      </a:r>
                      <a:r>
                        <a:rPr kumimoji="0" lang="en-US" sz="1600" b="0" i="0" u="sng" strike="noStrike" cap="none" normalizeH="0" baseline="0" dirty="0" smtClean="0">
                          <a:ln>
                            <a:noFill/>
                          </a:ln>
                          <a:solidFill>
                            <a:schemeClr val="tx2"/>
                          </a:solidFill>
                          <a:effectLst/>
                          <a:latin typeface="Arial Narrow" pitchFamily="34" charset="0"/>
                        </a:rPr>
                        <a:t>http://e2e.ti.com</a:t>
                      </a:r>
                      <a:endParaRPr kumimoji="0" lang="en-US" sz="1800" b="0" i="0" u="none" strike="noStrike" cap="none" normalizeH="0" baseline="0" dirty="0" smtClean="0">
                        <a:ln>
                          <a:noFill/>
                        </a:ln>
                        <a:solidFill>
                          <a:schemeClr val="tx1"/>
                        </a:solidFill>
                        <a:effectLst/>
                        <a:latin typeface="Arial Narrow" pitchFamily="34" charset="0"/>
                      </a:endParaRPr>
                    </a:p>
                    <a:p>
                      <a:pPr marL="282575" marR="0" lvl="0" indent="-282575" algn="l" defTabSz="914400" rtl="0" eaLnBrk="0" fontAlgn="base" latinLnBrk="0" hangingPunct="0">
                        <a:lnSpc>
                          <a:spcPct val="100000"/>
                        </a:lnSpc>
                        <a:spcBef>
                          <a:spcPct val="70000"/>
                        </a:spcBef>
                        <a:spcAft>
                          <a:spcPct val="0"/>
                        </a:spcAft>
                        <a:buClr>
                          <a:schemeClr val="tx2"/>
                        </a:buClr>
                        <a:buSzPct val="75000"/>
                        <a:buFont typeface="Wingdings" pitchFamily="2" charset="2"/>
                        <a:buBlip>
                          <a:blip r:embed="rId4"/>
                        </a:buBlip>
                        <a:tabLst>
                          <a:tab pos="457200" algn="l"/>
                        </a:tabLst>
                      </a:pPr>
                      <a:r>
                        <a:rPr kumimoji="0" lang="en-US" sz="1800" b="0" i="0" u="none" strike="noStrike" cap="none" normalizeH="0" baseline="0" dirty="0" smtClean="0">
                          <a:ln>
                            <a:noFill/>
                          </a:ln>
                          <a:solidFill>
                            <a:schemeClr val="tx1"/>
                          </a:solidFill>
                          <a:effectLst/>
                          <a:latin typeface="Arial Narrow" pitchFamily="34" charset="0"/>
                        </a:rPr>
                        <a:t>TTO Workshop Materials</a:t>
                      </a:r>
                    </a:p>
                    <a:p>
                      <a:pPr marL="282575" marR="0" lvl="0" indent="-282575" algn="l" defTabSz="914400" rtl="0" eaLnBrk="0" fontAlgn="base" latinLnBrk="0" hangingPunct="0">
                        <a:lnSpc>
                          <a:spcPct val="100000"/>
                        </a:lnSpc>
                        <a:spcBef>
                          <a:spcPct val="20000"/>
                        </a:spcBef>
                        <a:spcAft>
                          <a:spcPct val="0"/>
                        </a:spcAft>
                        <a:buClr>
                          <a:schemeClr val="tx2"/>
                        </a:buClr>
                        <a:buSzPct val="75000"/>
                        <a:buFont typeface="Wingdings" pitchFamily="2" charset="2"/>
                        <a:buNone/>
                        <a:tabLst>
                          <a:tab pos="457200" algn="l"/>
                        </a:tabLst>
                      </a:pPr>
                      <a:r>
                        <a:rPr kumimoji="0" lang="en-US" sz="1600" b="0" i="0" u="none" strike="noStrike" cap="none" normalizeH="0" baseline="0" dirty="0" smtClean="0">
                          <a:ln>
                            <a:noFill/>
                          </a:ln>
                          <a:solidFill>
                            <a:schemeClr val="tx2"/>
                          </a:solidFill>
                          <a:effectLst/>
                          <a:latin typeface="Arial Narrow" pitchFamily="34" charset="0"/>
                        </a:rPr>
                        <a:t>	</a:t>
                      </a:r>
                    </a:p>
                  </a:txBody>
                  <a:tcPr marT="182880" marB="91440" horzOverflow="overflow">
                    <a:lnL w="12700" cap="flat" cmpd="sng" algn="ctr">
                      <a:solidFill>
                        <a:schemeClr val="tx1"/>
                      </a:solidFill>
                      <a:prstDash val="solid"/>
                      <a:round/>
                      <a:headEnd type="none" w="sm" len="sm"/>
                      <a:tailEnd type="none" w="sm" len="sm"/>
                    </a:lnL>
                    <a:lnR>
                      <a:noFill/>
                    </a:lnR>
                    <a:lnT>
                      <a:noFill/>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c>
                  <a:txBody>
                    <a:bodyPr/>
                    <a:lstStyle/>
                    <a:p>
                      <a:pPr marL="233363" marR="0" lvl="0" indent="-233363" algn="l" defTabSz="914400" rtl="0" eaLnBrk="0" fontAlgn="base" latinLnBrk="0" hangingPunct="0">
                        <a:lnSpc>
                          <a:spcPct val="90000"/>
                        </a:lnSpc>
                        <a:spcBef>
                          <a:spcPct val="30000"/>
                        </a:spcBef>
                        <a:spcAft>
                          <a:spcPct val="0"/>
                        </a:spcAft>
                        <a:buClr>
                          <a:schemeClr val="tx2"/>
                        </a:buClr>
                        <a:buSzPct val="75000"/>
                        <a:buFont typeface="Wingdings" pitchFamily="2" charset="2"/>
                        <a:buBlip>
                          <a:blip r:embed="rId5"/>
                        </a:buBlip>
                        <a:tabLst/>
                      </a:pPr>
                      <a:r>
                        <a:rPr kumimoji="0" lang="en-US" sz="1800" b="0" i="0" u="none" strike="noStrike" cap="none" normalizeH="0" baseline="0" dirty="0" smtClean="0">
                          <a:ln>
                            <a:noFill/>
                          </a:ln>
                          <a:solidFill>
                            <a:schemeClr val="tx1"/>
                          </a:solidFill>
                          <a:effectLst/>
                          <a:latin typeface="Arial Narrow" pitchFamily="34" charset="0"/>
                        </a:rPr>
                        <a:t>SYS/BIOS Product Page</a:t>
                      </a:r>
                      <a:br>
                        <a:rPr kumimoji="0" lang="en-US" sz="1800" b="0" i="0" u="none" strike="noStrike" cap="none" normalizeH="0" baseline="0" dirty="0" smtClean="0">
                          <a:ln>
                            <a:noFill/>
                          </a:ln>
                          <a:solidFill>
                            <a:schemeClr val="tx1"/>
                          </a:solidFill>
                          <a:effectLst/>
                          <a:latin typeface="Arial Narrow" pitchFamily="34" charset="0"/>
                        </a:rPr>
                      </a:br>
                      <a:r>
                        <a:rPr kumimoji="0" lang="en-US" sz="1800" b="0" i="0" u="sng" strike="noStrike" cap="none" normalizeH="0" baseline="0" dirty="0" smtClean="0">
                          <a:ln>
                            <a:noFill/>
                          </a:ln>
                          <a:solidFill>
                            <a:schemeClr val="tx2"/>
                          </a:solidFill>
                          <a:effectLst/>
                          <a:latin typeface="Arial Narrow" pitchFamily="34" charset="0"/>
                        </a:rPr>
                        <a:t>www.ti.com/sysbios</a:t>
                      </a:r>
                      <a:endParaRPr kumimoji="0" lang="en-US" sz="1800" b="0" i="0" u="none" strike="noStrike" cap="none" normalizeH="0" baseline="0" dirty="0" smtClean="0">
                        <a:ln>
                          <a:noFill/>
                        </a:ln>
                        <a:solidFill>
                          <a:schemeClr val="tx1"/>
                        </a:solidFill>
                        <a:effectLst/>
                        <a:latin typeface="Arial Narrow" pitchFamily="34" charset="0"/>
                      </a:endParaRPr>
                    </a:p>
                    <a:p>
                      <a:pPr marL="233363" marR="0" lvl="0" indent="-233363" algn="l" defTabSz="914400" rtl="0" eaLnBrk="0" fontAlgn="base" latinLnBrk="0" hangingPunct="0">
                        <a:lnSpc>
                          <a:spcPct val="90000"/>
                        </a:lnSpc>
                        <a:spcBef>
                          <a:spcPct val="30000"/>
                        </a:spcBef>
                        <a:spcAft>
                          <a:spcPct val="0"/>
                        </a:spcAft>
                        <a:buClr>
                          <a:schemeClr val="tx2"/>
                        </a:buClr>
                        <a:buSzPct val="75000"/>
                        <a:buFont typeface="Wingdings" pitchFamily="2" charset="2"/>
                        <a:buBlip>
                          <a:blip r:embed="rId5"/>
                        </a:buBlip>
                        <a:tabLst/>
                      </a:pPr>
                      <a:r>
                        <a:rPr kumimoji="0" lang="en-US" sz="1800" b="0" i="0" u="none" strike="noStrike" cap="none" normalizeH="0" baseline="0" dirty="0" err="1" smtClean="0">
                          <a:ln>
                            <a:noFill/>
                          </a:ln>
                          <a:solidFill>
                            <a:schemeClr val="tx1"/>
                          </a:solidFill>
                          <a:effectLst/>
                          <a:latin typeface="Arial Narrow" pitchFamily="34" charset="0"/>
                        </a:rPr>
                        <a:t>Gforge</a:t>
                      </a:r>
                      <a:r>
                        <a:rPr kumimoji="0" lang="en-US" sz="1800" b="0" i="0" u="none" strike="noStrike" cap="none" normalizeH="0" baseline="0" dirty="0" smtClean="0">
                          <a:ln>
                            <a:noFill/>
                          </a:ln>
                          <a:solidFill>
                            <a:schemeClr val="tx1"/>
                          </a:solidFill>
                          <a:effectLst/>
                          <a:latin typeface="Arial Narrow" pitchFamily="34" charset="0"/>
                        </a:rPr>
                        <a:t> software projects</a:t>
                      </a:r>
                      <a:br>
                        <a:rPr kumimoji="0" lang="en-US" sz="1800" b="0" i="0" u="none" strike="noStrike" cap="none" normalizeH="0" baseline="0" dirty="0" smtClean="0">
                          <a:ln>
                            <a:noFill/>
                          </a:ln>
                          <a:solidFill>
                            <a:schemeClr val="tx1"/>
                          </a:solidFill>
                          <a:effectLst/>
                          <a:latin typeface="Arial Narrow" pitchFamily="34" charset="0"/>
                        </a:rPr>
                      </a:br>
                      <a:r>
                        <a:rPr kumimoji="0" lang="en-US" sz="1600" b="0" i="0" u="sng" strike="noStrike" cap="none" normalizeH="0" baseline="0" dirty="0" smtClean="0">
                          <a:ln>
                            <a:noFill/>
                          </a:ln>
                          <a:solidFill>
                            <a:schemeClr val="tx2"/>
                          </a:solidFill>
                          <a:effectLst/>
                          <a:latin typeface="Arial Narrow" pitchFamily="34" charset="0"/>
                        </a:rPr>
                        <a:t>https://gforge.ti.com/gf/</a:t>
                      </a:r>
                    </a:p>
                    <a:p>
                      <a:pPr marL="233363" marR="0" lvl="0" indent="-233363" algn="l" defTabSz="914400" rtl="0" eaLnBrk="0" fontAlgn="base" latinLnBrk="0" hangingPunct="0">
                        <a:lnSpc>
                          <a:spcPct val="90000"/>
                        </a:lnSpc>
                        <a:spcBef>
                          <a:spcPct val="30000"/>
                        </a:spcBef>
                        <a:spcAft>
                          <a:spcPct val="0"/>
                        </a:spcAft>
                        <a:buClr>
                          <a:schemeClr val="tx2"/>
                        </a:buClr>
                        <a:buSzPct val="75000"/>
                        <a:buFont typeface="Wingdings" pitchFamily="2" charset="2"/>
                        <a:buBlip>
                          <a:blip r:embed="rId5"/>
                        </a:buBlip>
                        <a:tabLst/>
                      </a:pPr>
                      <a:r>
                        <a:rPr kumimoji="0" lang="en-US" sz="1800" b="0" i="0" u="none" strike="noStrike" cap="none" normalizeH="0" baseline="0" dirty="0" smtClean="0">
                          <a:ln>
                            <a:noFill/>
                          </a:ln>
                          <a:solidFill>
                            <a:schemeClr val="tx1"/>
                          </a:solidFill>
                          <a:effectLst/>
                          <a:latin typeface="Arial Narrow" pitchFamily="34" charset="0"/>
                        </a:rPr>
                        <a:t>TI Software</a:t>
                      </a:r>
                      <a:br>
                        <a:rPr kumimoji="0" lang="en-US" sz="1800" b="0" i="0" u="none" strike="noStrike" cap="none" normalizeH="0" baseline="0" dirty="0" smtClean="0">
                          <a:ln>
                            <a:noFill/>
                          </a:ln>
                          <a:solidFill>
                            <a:schemeClr val="tx1"/>
                          </a:solidFill>
                          <a:effectLst/>
                          <a:latin typeface="Arial Narrow" pitchFamily="34" charset="0"/>
                        </a:rPr>
                      </a:br>
                      <a:r>
                        <a:rPr kumimoji="0" lang="en-US" sz="1600" b="0" i="0" u="sng" strike="noStrike" cap="none" normalizeH="0" baseline="0" dirty="0" smtClean="0">
                          <a:ln>
                            <a:noFill/>
                          </a:ln>
                          <a:solidFill>
                            <a:schemeClr val="tx2"/>
                          </a:solidFill>
                          <a:effectLst/>
                          <a:latin typeface="Arial Narrow" pitchFamily="34" charset="0"/>
                        </a:rPr>
                        <a:t>http://www.ti.com/dvevmupdates</a:t>
                      </a:r>
                      <a:r>
                        <a:rPr kumimoji="0" lang="en-US" sz="1600" b="0" i="0" u="none" strike="noStrike" cap="none" normalizeH="0" baseline="0" dirty="0" smtClean="0">
                          <a:ln>
                            <a:noFill/>
                          </a:ln>
                          <a:solidFill>
                            <a:schemeClr val="tx1"/>
                          </a:solidFill>
                          <a:effectLst/>
                          <a:latin typeface="Arial Narrow" pitchFamily="34" charset="0"/>
                        </a:rPr>
                        <a:t>, </a:t>
                      </a:r>
                      <a:r>
                        <a:rPr kumimoji="0" lang="en-US" sz="1600" b="0" i="0" u="sng" strike="noStrike" cap="none" normalizeH="0" baseline="0" dirty="0" smtClean="0">
                          <a:ln>
                            <a:noFill/>
                          </a:ln>
                          <a:solidFill>
                            <a:schemeClr val="tx2"/>
                          </a:solidFill>
                          <a:effectLst/>
                          <a:latin typeface="Arial Narrow" pitchFamily="34" charset="0"/>
                        </a:rPr>
                        <a:t>http://www.ti.com/dms</a:t>
                      </a:r>
                      <a:br>
                        <a:rPr kumimoji="0" lang="en-US" sz="1600" b="0" i="0" u="sng" strike="noStrike" cap="none" normalizeH="0" baseline="0" dirty="0" smtClean="0">
                          <a:ln>
                            <a:noFill/>
                          </a:ln>
                          <a:solidFill>
                            <a:schemeClr val="tx2"/>
                          </a:solidFill>
                          <a:effectLst/>
                          <a:latin typeface="Arial Narrow" pitchFamily="34" charset="0"/>
                        </a:rPr>
                      </a:br>
                      <a:r>
                        <a:rPr kumimoji="0" lang="en-US" sz="1600" b="0" i="0" u="sng" strike="noStrike" cap="none" normalizeH="0" baseline="0" dirty="0" smtClean="0">
                          <a:ln>
                            <a:noFill/>
                          </a:ln>
                          <a:solidFill>
                            <a:schemeClr val="tx2"/>
                          </a:solidFill>
                          <a:effectLst/>
                          <a:latin typeface="Arial Narrow" pitchFamily="34" charset="0"/>
                        </a:rPr>
                        <a:t>http://www.ti.com/myregisteredsoftware </a:t>
                      </a:r>
                    </a:p>
                    <a:p>
                      <a:pPr marL="233363" marR="0" lvl="0" indent="-233363" algn="l" defTabSz="914400" rtl="0" eaLnBrk="0" fontAlgn="base" latinLnBrk="0" hangingPunct="0">
                        <a:lnSpc>
                          <a:spcPct val="90000"/>
                        </a:lnSpc>
                        <a:spcBef>
                          <a:spcPct val="30000"/>
                        </a:spcBef>
                        <a:spcAft>
                          <a:spcPct val="0"/>
                        </a:spcAft>
                        <a:buClr>
                          <a:schemeClr val="tx2"/>
                        </a:buClr>
                        <a:buSzPct val="75000"/>
                        <a:buFont typeface="Wingdings" pitchFamily="2" charset="2"/>
                        <a:buNone/>
                        <a:tabLst/>
                      </a:pPr>
                      <a:endParaRPr kumimoji="0" lang="en-US" sz="1600" b="0" i="0" u="sng" strike="noStrike" cap="none" normalizeH="0" baseline="0" dirty="0" smtClean="0">
                        <a:ln>
                          <a:noFill/>
                        </a:ln>
                        <a:solidFill>
                          <a:schemeClr val="tx2"/>
                        </a:solidFill>
                        <a:effectLst/>
                        <a:latin typeface="Arial Narrow" pitchFamily="34" charset="0"/>
                      </a:endParaRPr>
                    </a:p>
                  </a:txBody>
                  <a:tcPr marT="91440" marB="91440" anchor="ctr" horzOverflow="overflow">
                    <a:lnL>
                      <a:noFill/>
                    </a:lnL>
                    <a:lnR w="12700" cap="flat" cmpd="sng" algn="ctr">
                      <a:solidFill>
                        <a:schemeClr val="tx1"/>
                      </a:solidFill>
                      <a:prstDash val="solid"/>
                      <a:round/>
                      <a:headEnd type="none" w="sm" len="sm"/>
                      <a:tailEnd type="none" w="sm" len="sm"/>
                    </a:lnR>
                    <a:lnT w="12700" cap="flat" cmpd="sng" algn="ctr">
                      <a:solidFill>
                        <a:srgbClr val="DDDDDD"/>
                      </a:solidFill>
                      <a:prstDash val="solid"/>
                      <a:round/>
                      <a:headEnd type="none" w="sm" len="sm"/>
                      <a:tailEnd type="none" w="sm" len="sm"/>
                    </a:lnT>
                    <a:lnB w="12700" cap="flat" cmpd="sng" algn="ctr">
                      <a:solidFill>
                        <a:schemeClr val="tx1"/>
                      </a:solidFill>
                      <a:prstDash val="solid"/>
                      <a:round/>
                      <a:headEnd type="none" w="sm" len="sm"/>
                      <a:tailEnd type="none" w="sm" len="sm"/>
                    </a:lnB>
                    <a:lnTlToBr>
                      <a:noFill/>
                    </a:lnTlToBr>
                    <a:lnBlToTr>
                      <a:noFill/>
                    </a:lnBlToTr>
                    <a:solidFill>
                      <a:schemeClr val="accent1"/>
                    </a:solidFill>
                  </a:tcPr>
                </a:tc>
              </a:tr>
            </a:tbl>
          </a:graphicData>
        </a:graphic>
      </p:graphicFrame>
      <p:sp>
        <p:nvSpPr>
          <p:cNvPr id="14358" name="Text Box 26"/>
          <p:cNvSpPr txBox="1">
            <a:spLocks noChangeArrowheads="1"/>
          </p:cNvSpPr>
          <p:nvPr/>
        </p:nvSpPr>
        <p:spPr bwMode="auto">
          <a:xfrm>
            <a:off x="457200" y="6324600"/>
            <a:ext cx="6834188" cy="287338"/>
          </a:xfrm>
          <a:prstGeom prst="rect">
            <a:avLst/>
          </a:prstGeom>
          <a:noFill/>
          <a:ln w="12700">
            <a:noFill/>
            <a:miter lim="800000"/>
            <a:headEnd type="none" w="sm" len="sm"/>
            <a:tailEnd type="none" w="sm" len="sm"/>
          </a:ln>
        </p:spPr>
        <p:txBody>
          <a:bodyPr wrap="none">
            <a:spAutoFit/>
          </a:bodyPr>
          <a:lstStyle/>
          <a:p>
            <a:r>
              <a:rPr lang="en-US" sz="1600" b="0" u="sng">
                <a:solidFill>
                  <a:schemeClr val="tx2"/>
                </a:solidFill>
                <a:latin typeface="Arial Narrow" pitchFamily="34" charset="0"/>
              </a:rPr>
              <a:t>http://processors.wiki.ti.com/index.php/Hands-On_Training_for_TI_Embedded_Processors</a:t>
            </a:r>
          </a:p>
        </p:txBody>
      </p:sp>
      <p:cxnSp>
        <p:nvCxnSpPr>
          <p:cNvPr id="14359" name="Straight Connector 7"/>
          <p:cNvCxnSpPr>
            <a:cxnSpLocks noChangeShapeType="1"/>
          </p:cNvCxnSpPr>
          <p:nvPr/>
        </p:nvCxnSpPr>
        <p:spPr bwMode="auto">
          <a:xfrm>
            <a:off x="152400" y="3962400"/>
            <a:ext cx="8839200" cy="0"/>
          </a:xfrm>
          <a:prstGeom prst="line">
            <a:avLst/>
          </a:prstGeom>
          <a:noFill/>
          <a:ln w="12700" algn="ctr">
            <a:solidFill>
              <a:schemeClr val="tx1"/>
            </a:solidFill>
            <a:round/>
            <a:headEnd type="none" w="sm" len="sm"/>
            <a:tailEnd type="none" w="sm" len="sm"/>
          </a:ln>
        </p:spPr>
      </p:cxnSp>
      <p:sp>
        <p:nvSpPr>
          <p:cNvPr id="9" name="Left Arrow 8"/>
          <p:cNvSpPr/>
          <p:nvPr/>
        </p:nvSpPr>
        <p:spPr bwMode="auto">
          <a:xfrm>
            <a:off x="6588456" y="4343400"/>
            <a:ext cx="609600" cy="457200"/>
          </a:xfrm>
          <a:prstGeom prst="leftArrow">
            <a:avLst/>
          </a:prstGeom>
          <a:solidFill>
            <a:srgbClr val="99FFCC"/>
          </a:solidFill>
          <a:ln w="12700" cap="flat" cmpd="sng" algn="ctr">
            <a:solidFill>
              <a:schemeClr val="tx1"/>
            </a:solidFill>
            <a:prstDash val="solid"/>
            <a:round/>
            <a:headEnd type="none" w="sm" len="sm"/>
            <a:tailEnd type="none" w="sm" len="sm"/>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80000"/>
              </a:lnSpc>
              <a:spcBef>
                <a:spcPct val="50000"/>
              </a:spcBef>
              <a:spcAft>
                <a:spcPct val="0"/>
              </a:spcAft>
              <a:buClrTx/>
              <a:buSzTx/>
              <a:buFontTx/>
              <a:buNone/>
              <a:tabLst/>
            </a:pPr>
            <a:endPara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endParaRPr>
          </a:p>
        </p:txBody>
      </p:sp>
      <p:sp>
        <p:nvSpPr>
          <p:cNvPr id="8" name="Slide number"/>
          <p:cNvSpPr txBox="1"/>
          <p:nvPr/>
        </p:nvSpPr>
        <p:spPr>
          <a:xfrm>
            <a:off x="8636000" y="6642100"/>
            <a:ext cx="635000" cy="246221"/>
          </a:xfrm>
          <a:prstGeom prst="rect">
            <a:avLst/>
          </a:prstGeom>
          <a:noFill/>
        </p:spPr>
        <p:txBody>
          <a:bodyPr vert="horz" rtlCol="0">
            <a:spAutoFit/>
          </a:bodyPr>
          <a:lstStyle/>
          <a:p>
            <a:pPr algn="ctr"/>
            <a:r>
              <a:rPr lang="en-US" sz="1000" b="0" smtClean="0">
                <a:solidFill>
                  <a:schemeClr val="tx2"/>
                </a:solidFill>
                <a:latin typeface="Arial"/>
              </a:rPr>
              <a:t>14</a:t>
            </a:r>
            <a:endParaRPr lang="en-US" sz="1000" b="0">
              <a:solidFill>
                <a:schemeClr val="tx2"/>
              </a:solidFill>
              <a:latin typeface="Arial"/>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r>
              <a:rPr lang="en-US" sz="3200" smtClean="0"/>
              <a:t>TI Wiki (processors.wiki.ti.com)</a:t>
            </a:r>
          </a:p>
        </p:txBody>
      </p:sp>
      <p:sp>
        <p:nvSpPr>
          <p:cNvPr id="518147" name="Rectangle 3"/>
          <p:cNvSpPr>
            <a:spLocks noChangeArrowheads="1"/>
          </p:cNvSpPr>
          <p:nvPr/>
        </p:nvSpPr>
        <p:spPr bwMode="auto">
          <a:xfrm>
            <a:off x="1676400" y="2800350"/>
            <a:ext cx="2819400" cy="609600"/>
          </a:xfrm>
          <a:prstGeom prst="rect">
            <a:avLst/>
          </a:prstGeom>
          <a:noFill/>
          <a:ln w="57150">
            <a:solidFill>
              <a:srgbClr val="FF3300"/>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518148" name="Rectangle 4"/>
          <p:cNvSpPr>
            <a:spLocks noChangeArrowheads="1"/>
          </p:cNvSpPr>
          <p:nvPr/>
        </p:nvSpPr>
        <p:spPr bwMode="auto">
          <a:xfrm>
            <a:off x="6019800" y="3657600"/>
            <a:ext cx="685800" cy="304800"/>
          </a:xfrm>
          <a:prstGeom prst="rect">
            <a:avLst/>
          </a:prstGeom>
          <a:noFill/>
          <a:ln w="38100">
            <a:solidFill>
              <a:srgbClr val="FF0000"/>
            </a:solidFill>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pic>
        <p:nvPicPr>
          <p:cNvPr id="518149" name="Picture 5" descr="ti_wiki"/>
          <p:cNvPicPr>
            <a:picLocks noChangeAspect="1" noChangeArrowheads="1"/>
          </p:cNvPicPr>
          <p:nvPr/>
        </p:nvPicPr>
        <p:blipFill>
          <a:blip r:embed="rId4" cstate="print"/>
          <a:srcRect/>
          <a:stretch>
            <a:fillRect/>
          </a:stretch>
        </p:blipFill>
        <p:spPr bwMode="auto">
          <a:xfrm>
            <a:off x="228600" y="658504"/>
            <a:ext cx="8610600" cy="5357812"/>
          </a:xfrm>
          <a:prstGeom prst="rect">
            <a:avLst/>
          </a:prstGeom>
          <a:noFill/>
          <a:ln w="28575">
            <a:solidFill>
              <a:schemeClr val="tx1"/>
            </a:solidFill>
            <a:miter lim="800000"/>
            <a:headEnd/>
            <a:tailEnd/>
          </a:ln>
          <a:effectLst>
            <a:outerShdw dist="107763" dir="2700000" algn="ctr" rotWithShape="0">
              <a:srgbClr val="808080">
                <a:alpha val="50000"/>
              </a:srgbClr>
            </a:outerShdw>
          </a:effectLst>
        </p:spPr>
      </p:pic>
      <p:sp>
        <p:nvSpPr>
          <p:cNvPr id="518158" name="Rectangle 14"/>
          <p:cNvSpPr>
            <a:spLocks noChangeArrowheads="1"/>
          </p:cNvSpPr>
          <p:nvPr/>
        </p:nvSpPr>
        <p:spPr bwMode="auto">
          <a:xfrm>
            <a:off x="1524000" y="2514600"/>
            <a:ext cx="2819400" cy="457200"/>
          </a:xfrm>
          <a:prstGeom prst="rect">
            <a:avLst/>
          </a:prstGeom>
          <a:noFill/>
          <a:ln w="38100">
            <a:solidFill>
              <a:schemeClr val="tx2"/>
            </a:solidFill>
            <a:prstDash val="sysDot"/>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sp>
        <p:nvSpPr>
          <p:cNvPr id="518159" name="Rectangle 15"/>
          <p:cNvSpPr>
            <a:spLocks noChangeArrowheads="1"/>
          </p:cNvSpPr>
          <p:nvPr/>
        </p:nvSpPr>
        <p:spPr bwMode="auto">
          <a:xfrm>
            <a:off x="5029200" y="3095625"/>
            <a:ext cx="685800" cy="304800"/>
          </a:xfrm>
          <a:prstGeom prst="rect">
            <a:avLst/>
          </a:prstGeom>
          <a:noFill/>
          <a:ln w="38100">
            <a:solidFill>
              <a:schemeClr val="tx2"/>
            </a:solidFill>
            <a:prstDash val="sysDot"/>
            <a:miter lim="800000"/>
            <a:headEnd type="none" w="sm" len="sm"/>
            <a:tailEnd type="none" w="sm" len="sm"/>
          </a:ln>
          <a:effectLst/>
        </p:spPr>
        <p:txBody>
          <a:bodyPr wrap="none" anchor="ctr"/>
          <a:lstStyle/>
          <a:p>
            <a:pPr>
              <a:defRPr/>
            </a:pPr>
            <a:endParaRPr lang="en-US">
              <a:effectLst>
                <a:outerShdw blurRad="38100" dist="38100" dir="2700000" algn="tl">
                  <a:srgbClr val="000000">
                    <a:alpha val="43137"/>
                  </a:srgbClr>
                </a:outerShdw>
              </a:effectLst>
            </a:endParaRPr>
          </a:p>
        </p:txBody>
      </p:sp>
      <p:pic>
        <p:nvPicPr>
          <p:cNvPr id="18" name="Animated Logo" descr="tilogo_color_twoline.png"/>
          <p:cNvPicPr>
            <a:picLocks noChangeAspect="1"/>
          </p:cNvPicPr>
          <p:nvPr/>
        </p:nvPicPr>
        <p:blipFill>
          <a:blip r:embed="rId5" cstate="print"/>
          <a:stretch>
            <a:fillRect/>
          </a:stretch>
        </p:blipFill>
        <p:spPr>
          <a:xfrm>
            <a:off x="50800" y="6477000"/>
            <a:ext cx="1438537" cy="347443"/>
          </a:xfrm>
          <a:prstGeom prst="rect">
            <a:avLst/>
          </a:prstGeom>
        </p:spPr>
      </p:pic>
      <p:sp>
        <p:nvSpPr>
          <p:cNvPr id="10" name="TextBox 9"/>
          <p:cNvSpPr txBox="1"/>
          <p:nvPr/>
        </p:nvSpPr>
        <p:spPr>
          <a:xfrm>
            <a:off x="1601262" y="6172200"/>
            <a:ext cx="6094938" cy="400110"/>
          </a:xfrm>
          <a:prstGeom prst="rect">
            <a:avLst/>
          </a:prstGeom>
          <a:noFill/>
        </p:spPr>
        <p:txBody>
          <a:bodyPr wrap="none" rtlCol="0">
            <a:spAutoFit/>
          </a:bodyPr>
          <a:lstStyle/>
          <a:p>
            <a:r>
              <a:rPr lang="en-US" sz="2000" b="0" i="1" dirty="0" smtClean="0"/>
              <a:t>“Instead of writing app notes, we write wiki pages…”</a:t>
            </a:r>
            <a:endParaRPr lang="en-US" sz="2000" b="0" i="1" dirty="0"/>
          </a:p>
        </p:txBody>
      </p:sp>
      <p:sp>
        <p:nvSpPr>
          <p:cNvPr id="12" name="Slide number"/>
          <p:cNvSpPr txBox="1"/>
          <p:nvPr/>
        </p:nvSpPr>
        <p:spPr>
          <a:xfrm>
            <a:off x="8636000" y="6642100"/>
            <a:ext cx="635000" cy="246221"/>
          </a:xfrm>
          <a:prstGeom prst="rect">
            <a:avLst/>
          </a:prstGeom>
          <a:noFill/>
        </p:spPr>
        <p:txBody>
          <a:bodyPr vert="horz" rtlCol="0">
            <a:spAutoFit/>
          </a:bodyPr>
          <a:lstStyle/>
          <a:p>
            <a:pPr algn="ctr"/>
            <a:r>
              <a:rPr lang="en-US" sz="1000" b="0" smtClean="0">
                <a:solidFill>
                  <a:schemeClr val="tx2"/>
                </a:solidFill>
                <a:latin typeface="Arial"/>
              </a:rPr>
              <a:t>15</a:t>
            </a:r>
            <a:endParaRPr lang="en-US" sz="1000" b="0">
              <a:solidFill>
                <a:schemeClr val="tx2"/>
              </a:solidFill>
              <a:latin typeface="Arial"/>
            </a:endParaRPr>
          </a:p>
        </p:txBody>
      </p:sp>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37570" name="Rectangle 2"/>
          <p:cNvSpPr>
            <a:spLocks noChangeArrowheads="1"/>
          </p:cNvSpPr>
          <p:nvPr/>
        </p:nvSpPr>
        <p:spPr bwMode="auto">
          <a:xfrm>
            <a:off x="152400" y="762000"/>
            <a:ext cx="5029200" cy="5181600"/>
          </a:xfrm>
          <a:prstGeom prst="rect">
            <a:avLst/>
          </a:prstGeom>
          <a:solidFill>
            <a:srgbClr val="CC66FF"/>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eaLnBrk="0" hangingPunct="0">
              <a:lnSpc>
                <a:spcPct val="80000"/>
              </a:lnSpc>
              <a:spcBef>
                <a:spcPct val="50000"/>
              </a:spcBef>
              <a:defRPr/>
            </a:pPr>
            <a:endParaRPr lang="en-US">
              <a:solidFill>
                <a:srgbClr val="000000"/>
              </a:solidFill>
              <a:effectLst>
                <a:outerShdw blurRad="38100" dist="38100" dir="2700000" algn="tl">
                  <a:srgbClr val="000000">
                    <a:alpha val="43137"/>
                  </a:srgbClr>
                </a:outerShdw>
              </a:effectLst>
              <a:latin typeface="Arial" charset="0"/>
            </a:endParaRPr>
          </a:p>
        </p:txBody>
      </p:sp>
      <p:pic>
        <p:nvPicPr>
          <p:cNvPr id="237621" name="Picture 53" descr="MP900407064[2]"/>
          <p:cNvPicPr>
            <a:picLocks noChangeAspect="1" noChangeArrowheads="1"/>
          </p:cNvPicPr>
          <p:nvPr/>
        </p:nvPicPr>
        <p:blipFill>
          <a:blip r:embed="rId12" cstate="print"/>
          <a:srcRect/>
          <a:stretch>
            <a:fillRect/>
          </a:stretch>
        </p:blipFill>
        <p:spPr bwMode="auto">
          <a:xfrm>
            <a:off x="5334000" y="2794000"/>
            <a:ext cx="3581400" cy="2387600"/>
          </a:xfrm>
          <a:prstGeom prst="rect">
            <a:avLst/>
          </a:prstGeom>
          <a:noFill/>
          <a:effectLst>
            <a:outerShdw dist="107763" dir="2700000" algn="ctr" rotWithShape="0">
              <a:srgbClr val="808080">
                <a:alpha val="50000"/>
              </a:srgbClr>
            </a:outerShdw>
          </a:effectLst>
        </p:spPr>
      </p:pic>
      <p:sp>
        <p:nvSpPr>
          <p:cNvPr id="26628" name="Rectangle 43"/>
          <p:cNvSpPr>
            <a:spLocks noGrp="1" noChangeArrowheads="1"/>
          </p:cNvSpPr>
          <p:nvPr>
            <p:ph type="title"/>
          </p:nvPr>
        </p:nvSpPr>
        <p:spPr/>
        <p:txBody>
          <a:bodyPr/>
          <a:lstStyle/>
          <a:p>
            <a:r>
              <a:rPr lang="en-US" smtClean="0"/>
              <a:t>Outline</a:t>
            </a:r>
          </a:p>
        </p:txBody>
      </p:sp>
      <p:sp>
        <p:nvSpPr>
          <p:cNvPr id="7" name="Text Box 45">
            <a:hlinkClick r:id="rId13" action="ppaction://hlinksldjump"/>
          </p:cNvPr>
          <p:cNvSpPr txBox="1">
            <a:spLocks noChangeArrowheads="1"/>
          </p:cNvSpPr>
          <p:nvPr>
            <p:custDataLst>
              <p:tags r:id="rId3"/>
            </p:custDataLst>
          </p:nvPr>
        </p:nvSpPr>
        <p:spPr bwMode="auto">
          <a:xfrm>
            <a:off x="160338" y="899322"/>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Administrative Topics</a:t>
            </a:r>
            <a:endParaRPr lang="en-US" sz="2800" dirty="0" smtClean="0">
              <a:solidFill>
                <a:srgbClr val="000000"/>
              </a:solidFill>
              <a:latin typeface="Arial" charset="0"/>
            </a:endParaRPr>
          </a:p>
        </p:txBody>
      </p:sp>
      <p:sp>
        <p:nvSpPr>
          <p:cNvPr id="8" name="Text Box 45">
            <a:hlinkClick r:id="rId14" action="ppaction://hlinksldjump"/>
          </p:cNvPr>
          <p:cNvSpPr txBox="1">
            <a:spLocks noChangeArrowheads="1"/>
          </p:cNvSpPr>
          <p:nvPr>
            <p:custDataLst>
              <p:tags r:id="rId4"/>
            </p:custDataLst>
          </p:nvPr>
        </p:nvSpPr>
        <p:spPr bwMode="auto">
          <a:xfrm>
            <a:off x="160338" y="1474124"/>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Objectives</a:t>
            </a:r>
            <a:endParaRPr lang="en-US" sz="2800" dirty="0" smtClean="0">
              <a:solidFill>
                <a:srgbClr val="000000"/>
              </a:solidFill>
              <a:latin typeface="Arial" charset="0"/>
            </a:endParaRPr>
          </a:p>
        </p:txBody>
      </p:sp>
      <p:sp>
        <p:nvSpPr>
          <p:cNvPr id="9" name="Text Box 45">
            <a:hlinkClick r:id="rId15" action="ppaction://hlinksldjump"/>
          </p:cNvPr>
          <p:cNvSpPr txBox="1">
            <a:spLocks noChangeArrowheads="1"/>
          </p:cNvSpPr>
          <p:nvPr>
            <p:custDataLst>
              <p:tags r:id="rId5"/>
            </p:custDataLst>
          </p:nvPr>
        </p:nvSpPr>
        <p:spPr bwMode="auto">
          <a:xfrm>
            <a:off x="160338" y="2048926"/>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Outline</a:t>
            </a:r>
            <a:endParaRPr lang="en-US" sz="2800" dirty="0" smtClean="0">
              <a:solidFill>
                <a:srgbClr val="000000"/>
              </a:solidFill>
              <a:latin typeface="Arial" charset="0"/>
            </a:endParaRPr>
          </a:p>
        </p:txBody>
      </p:sp>
      <p:sp>
        <p:nvSpPr>
          <p:cNvPr id="10" name="Text Box 45">
            <a:hlinkClick r:id="rId16" action="ppaction://hlinksldjump"/>
          </p:cNvPr>
          <p:cNvSpPr txBox="1">
            <a:spLocks noChangeArrowheads="1"/>
          </p:cNvSpPr>
          <p:nvPr>
            <p:custDataLst>
              <p:tags r:id="rId6"/>
            </p:custDataLst>
          </p:nvPr>
        </p:nvSpPr>
        <p:spPr bwMode="auto">
          <a:xfrm>
            <a:off x="160338" y="2623727"/>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Introductions</a:t>
            </a:r>
            <a:endParaRPr lang="en-US" sz="2800" dirty="0" smtClean="0">
              <a:solidFill>
                <a:srgbClr val="000000"/>
              </a:solidFill>
              <a:latin typeface="Arial" charset="0"/>
            </a:endParaRPr>
          </a:p>
        </p:txBody>
      </p:sp>
      <p:sp>
        <p:nvSpPr>
          <p:cNvPr id="11" name="Text Box 45">
            <a:hlinkClick r:id="rId17" action="ppaction://hlinksldjump"/>
          </p:cNvPr>
          <p:cNvSpPr txBox="1">
            <a:spLocks noChangeArrowheads="1"/>
          </p:cNvSpPr>
          <p:nvPr>
            <p:custDataLst>
              <p:tags r:id="rId7"/>
            </p:custDataLst>
          </p:nvPr>
        </p:nvSpPr>
        <p:spPr bwMode="auto">
          <a:xfrm>
            <a:off x="160338" y="3198529"/>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TI Devices – Overview</a:t>
            </a:r>
            <a:endParaRPr lang="en-US" sz="2800" dirty="0" smtClean="0">
              <a:solidFill>
                <a:srgbClr val="000000"/>
              </a:solidFill>
              <a:latin typeface="Arial" charset="0"/>
            </a:endParaRPr>
          </a:p>
        </p:txBody>
      </p:sp>
      <p:sp>
        <p:nvSpPr>
          <p:cNvPr id="12" name="Text Box 45">
            <a:hlinkClick r:id="rId18" action="ppaction://hlinksldjump"/>
          </p:cNvPr>
          <p:cNvSpPr txBox="1">
            <a:spLocks noChangeArrowheads="1"/>
          </p:cNvSpPr>
          <p:nvPr>
            <p:custDataLst>
              <p:tags r:id="rId8"/>
            </p:custDataLst>
          </p:nvPr>
        </p:nvSpPr>
        <p:spPr bwMode="auto">
          <a:xfrm>
            <a:off x="160338" y="3773331"/>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For More Info…</a:t>
            </a:r>
            <a:endParaRPr lang="en-US" sz="2800" dirty="0" smtClean="0">
              <a:solidFill>
                <a:srgbClr val="000000"/>
              </a:solidFill>
              <a:latin typeface="Arial" charset="0"/>
            </a:endParaRPr>
          </a:p>
        </p:txBody>
      </p:sp>
      <p:sp>
        <p:nvSpPr>
          <p:cNvPr id="13" name="Text Box 44">
            <a:hlinkClick r:id="rId19" action="ppaction://hlinksldjump"/>
          </p:cNvPr>
          <p:cNvSpPr txBox="1">
            <a:spLocks noChangeArrowheads="1"/>
          </p:cNvSpPr>
          <p:nvPr>
            <p:custDataLst>
              <p:tags r:id="rId9"/>
            </p:custDataLst>
          </p:nvPr>
        </p:nvSpPr>
        <p:spPr bwMode="auto">
          <a:xfrm>
            <a:off x="152400" y="4348133"/>
            <a:ext cx="5029200" cy="879347"/>
          </a:xfrm>
          <a:prstGeom prst="rect">
            <a:avLst/>
          </a:prstGeom>
          <a:solidFill>
            <a:schemeClr val="bg1"/>
          </a:solidFill>
          <a:ln w="19050">
            <a:solidFill>
              <a:schemeClr val="tx1"/>
            </a:solidFill>
            <a:miter lim="800000"/>
            <a:headEnd type="none" w="sm" len="sm"/>
            <a:tailEnd type="none" w="sm" len="sm"/>
          </a:ln>
        </p:spPr>
        <p:txBody>
          <a:bodyPr anchor="ct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SYS/BIOS Workshop Online…</a:t>
            </a:r>
          </a:p>
        </p:txBody>
      </p:sp>
      <p:sp>
        <p:nvSpPr>
          <p:cNvPr id="14" name="Text Box 45">
            <a:hlinkClick r:id="rId20" action="ppaction://hlinksldjump"/>
          </p:cNvPr>
          <p:cNvSpPr txBox="1">
            <a:spLocks noChangeArrowheads="1"/>
          </p:cNvSpPr>
          <p:nvPr>
            <p:custDataLst>
              <p:tags r:id="rId10"/>
            </p:custDataLst>
          </p:nvPr>
        </p:nvSpPr>
        <p:spPr bwMode="auto">
          <a:xfrm>
            <a:off x="160338" y="5335685"/>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Lab 1</a:t>
            </a:r>
            <a:endParaRPr lang="en-US" sz="2800" dirty="0" smtClean="0">
              <a:solidFill>
                <a:srgbClr val="000000"/>
              </a:solidFill>
              <a:latin typeface="Arial" charset="0"/>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lstStyle/>
          <a:p>
            <a:r>
              <a:rPr lang="en-US" sz="3200" smtClean="0"/>
              <a:t>BIOS Workshop – Online</a:t>
            </a:r>
          </a:p>
        </p:txBody>
      </p:sp>
      <p:pic>
        <p:nvPicPr>
          <p:cNvPr id="2050" name="Picture 2"/>
          <p:cNvPicPr>
            <a:picLocks noChangeAspect="1" noChangeArrowheads="1"/>
          </p:cNvPicPr>
          <p:nvPr/>
        </p:nvPicPr>
        <p:blipFill>
          <a:blip r:embed="rId4" cstate="print"/>
          <a:srcRect/>
          <a:stretch>
            <a:fillRect/>
          </a:stretch>
        </p:blipFill>
        <p:spPr bwMode="auto">
          <a:xfrm>
            <a:off x="1143000" y="609601"/>
            <a:ext cx="6935939" cy="5562600"/>
          </a:xfrm>
          <a:prstGeom prst="rect">
            <a:avLst/>
          </a:prstGeom>
          <a:noFill/>
          <a:ln w="28575">
            <a:solidFill>
              <a:schemeClr val="tx1"/>
            </a:solidFill>
            <a:miter lim="800000"/>
            <a:headEnd/>
            <a:tailEnd/>
          </a:ln>
          <a:effectLst>
            <a:outerShdw blurRad="50800" dist="88900" dir="2700000" algn="tl" rotWithShape="0">
              <a:prstClr val="black">
                <a:alpha val="40000"/>
              </a:prstClr>
            </a:outerShdw>
          </a:effectLst>
        </p:spPr>
      </p:pic>
      <p:sp>
        <p:nvSpPr>
          <p:cNvPr id="6" name="Slide number"/>
          <p:cNvSpPr txBox="1"/>
          <p:nvPr/>
        </p:nvSpPr>
        <p:spPr>
          <a:xfrm>
            <a:off x="8636000" y="6642100"/>
            <a:ext cx="635000" cy="246221"/>
          </a:xfrm>
          <a:prstGeom prst="rect">
            <a:avLst/>
          </a:prstGeom>
          <a:noFill/>
        </p:spPr>
        <p:txBody>
          <a:bodyPr vert="horz" rtlCol="0">
            <a:spAutoFit/>
          </a:bodyPr>
          <a:lstStyle/>
          <a:p>
            <a:pPr algn="ctr"/>
            <a:r>
              <a:rPr lang="en-US" sz="1000" b="0" smtClean="0">
                <a:solidFill>
                  <a:schemeClr val="tx2"/>
                </a:solidFill>
                <a:latin typeface="Arial"/>
              </a:rPr>
              <a:t>17</a:t>
            </a:r>
            <a:endParaRPr lang="en-US" sz="1000" b="0">
              <a:solidFill>
                <a:schemeClr val="tx2"/>
              </a:solidFill>
              <a:latin typeface="Arial"/>
            </a:endParaRPr>
          </a:p>
        </p:txBody>
      </p:sp>
      <p:sp>
        <p:nvSpPr>
          <p:cNvPr id="7" name="TextBox 6"/>
          <p:cNvSpPr txBox="1"/>
          <p:nvPr/>
        </p:nvSpPr>
        <p:spPr>
          <a:xfrm>
            <a:off x="1066800" y="6346434"/>
            <a:ext cx="7179658" cy="400110"/>
          </a:xfrm>
          <a:prstGeom prst="rect">
            <a:avLst/>
          </a:prstGeom>
          <a:solidFill>
            <a:schemeClr val="accent2"/>
          </a:solidFill>
        </p:spPr>
        <p:txBody>
          <a:bodyPr wrap="none" rtlCol="0">
            <a:spAutoFit/>
          </a:bodyPr>
          <a:lstStyle/>
          <a:p>
            <a:r>
              <a:rPr lang="en-US" sz="2000" dirty="0" smtClean="0">
                <a:latin typeface="Arial Narrow" pitchFamily="34" charset="0"/>
              </a:rPr>
              <a:t>http://processors.wiki.ti.com/index.php/SYS/BIOS_1.5-DAY_Workshop</a:t>
            </a:r>
            <a:endParaRPr lang="en-US" sz="2000" dirty="0">
              <a:latin typeface="Arial Narrow" pitchFamily="34" charset="0"/>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sz="3200" smtClean="0"/>
              <a:t>BIOS Workshop – Materials &amp; Files…</a:t>
            </a:r>
          </a:p>
        </p:txBody>
      </p:sp>
      <p:pic>
        <p:nvPicPr>
          <p:cNvPr id="1026" name="Picture 2"/>
          <p:cNvPicPr>
            <a:picLocks noChangeAspect="1" noChangeArrowheads="1"/>
          </p:cNvPicPr>
          <p:nvPr/>
        </p:nvPicPr>
        <p:blipFill>
          <a:blip r:embed="rId4" cstate="print"/>
          <a:srcRect/>
          <a:stretch>
            <a:fillRect/>
          </a:stretch>
        </p:blipFill>
        <p:spPr bwMode="auto">
          <a:xfrm>
            <a:off x="2209800" y="685800"/>
            <a:ext cx="5109163" cy="5669071"/>
          </a:xfrm>
          <a:prstGeom prst="rect">
            <a:avLst/>
          </a:prstGeom>
          <a:noFill/>
          <a:ln w="28575">
            <a:solidFill>
              <a:schemeClr val="tx1"/>
            </a:solidFill>
            <a:miter lim="800000"/>
            <a:headEnd/>
            <a:tailEnd/>
          </a:ln>
          <a:effectLst>
            <a:outerShdw blurRad="50800" dist="88900" dir="2700000" algn="tl" rotWithShape="0">
              <a:prstClr val="black">
                <a:alpha val="40000"/>
              </a:prstClr>
            </a:outerShdw>
          </a:effectLst>
        </p:spPr>
      </p:pic>
      <p:sp>
        <p:nvSpPr>
          <p:cNvPr id="6" name="Slide number"/>
          <p:cNvSpPr txBox="1"/>
          <p:nvPr/>
        </p:nvSpPr>
        <p:spPr>
          <a:xfrm>
            <a:off x="8636000" y="6642100"/>
            <a:ext cx="635000" cy="246221"/>
          </a:xfrm>
          <a:prstGeom prst="rect">
            <a:avLst/>
          </a:prstGeom>
          <a:noFill/>
        </p:spPr>
        <p:txBody>
          <a:bodyPr vert="horz" rtlCol="0">
            <a:spAutoFit/>
          </a:bodyPr>
          <a:lstStyle/>
          <a:p>
            <a:pPr algn="ctr"/>
            <a:r>
              <a:rPr lang="en-US" sz="1000" b="0" smtClean="0">
                <a:solidFill>
                  <a:schemeClr val="tx2"/>
                </a:solidFill>
                <a:latin typeface="Arial"/>
              </a:rPr>
              <a:t>18</a:t>
            </a:r>
            <a:endParaRPr lang="en-US" sz="1000" b="0">
              <a:solidFill>
                <a:schemeClr val="tx2"/>
              </a:solidFill>
              <a:latin typeface="Arial"/>
            </a:endParaRPr>
          </a:p>
        </p:txBody>
      </p:sp>
    </p:spTree>
    <p:custDataLst>
      <p:tags r:id="rId1"/>
    </p:custDataLst>
  </p:cSld>
  <p:clrMapOvr>
    <a:masterClrMapping/>
  </p:clrMapOvr>
  <p:transition spd="med">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37570" name="Rectangle 2"/>
          <p:cNvSpPr>
            <a:spLocks noChangeArrowheads="1"/>
          </p:cNvSpPr>
          <p:nvPr/>
        </p:nvSpPr>
        <p:spPr bwMode="auto">
          <a:xfrm>
            <a:off x="152400" y="762000"/>
            <a:ext cx="5029200" cy="5181600"/>
          </a:xfrm>
          <a:prstGeom prst="rect">
            <a:avLst/>
          </a:prstGeom>
          <a:solidFill>
            <a:srgbClr val="CC66FF"/>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eaLnBrk="0" hangingPunct="0">
              <a:lnSpc>
                <a:spcPct val="80000"/>
              </a:lnSpc>
              <a:spcBef>
                <a:spcPct val="50000"/>
              </a:spcBef>
              <a:defRPr/>
            </a:pPr>
            <a:endParaRPr lang="en-US">
              <a:solidFill>
                <a:srgbClr val="000000"/>
              </a:solidFill>
              <a:effectLst>
                <a:outerShdw blurRad="38100" dist="38100" dir="2700000" algn="tl">
                  <a:srgbClr val="000000">
                    <a:alpha val="43137"/>
                  </a:srgbClr>
                </a:outerShdw>
              </a:effectLst>
              <a:latin typeface="Arial" charset="0"/>
            </a:endParaRPr>
          </a:p>
        </p:txBody>
      </p:sp>
      <p:pic>
        <p:nvPicPr>
          <p:cNvPr id="237621" name="Picture 53" descr="MP900407064[2]"/>
          <p:cNvPicPr>
            <a:picLocks noChangeAspect="1" noChangeArrowheads="1"/>
          </p:cNvPicPr>
          <p:nvPr/>
        </p:nvPicPr>
        <p:blipFill>
          <a:blip r:embed="rId12" cstate="print"/>
          <a:srcRect/>
          <a:stretch>
            <a:fillRect/>
          </a:stretch>
        </p:blipFill>
        <p:spPr bwMode="auto">
          <a:xfrm>
            <a:off x="5334000" y="2794000"/>
            <a:ext cx="3581400" cy="2387600"/>
          </a:xfrm>
          <a:prstGeom prst="rect">
            <a:avLst/>
          </a:prstGeom>
          <a:noFill/>
          <a:effectLst>
            <a:outerShdw dist="107763" dir="2700000" algn="ctr" rotWithShape="0">
              <a:srgbClr val="808080">
                <a:alpha val="50000"/>
              </a:srgbClr>
            </a:outerShdw>
          </a:effectLst>
        </p:spPr>
      </p:pic>
      <p:sp>
        <p:nvSpPr>
          <p:cNvPr id="26628" name="Rectangle 43"/>
          <p:cNvSpPr>
            <a:spLocks noGrp="1" noChangeArrowheads="1"/>
          </p:cNvSpPr>
          <p:nvPr>
            <p:ph type="title"/>
          </p:nvPr>
        </p:nvSpPr>
        <p:spPr/>
        <p:txBody>
          <a:bodyPr/>
          <a:lstStyle/>
          <a:p>
            <a:r>
              <a:rPr lang="en-US" smtClean="0"/>
              <a:t>Outline</a:t>
            </a:r>
          </a:p>
        </p:txBody>
      </p:sp>
      <p:sp>
        <p:nvSpPr>
          <p:cNvPr id="7" name="Text Box 44">
            <a:hlinkClick r:id="rId13" action="ppaction://hlinksldjump"/>
          </p:cNvPr>
          <p:cNvSpPr txBox="1">
            <a:spLocks noChangeArrowheads="1"/>
          </p:cNvSpPr>
          <p:nvPr>
            <p:custDataLst>
              <p:tags r:id="rId3"/>
            </p:custDataLst>
          </p:nvPr>
        </p:nvSpPr>
        <p:spPr bwMode="auto">
          <a:xfrm>
            <a:off x="152400" y="899322"/>
            <a:ext cx="5029200" cy="495300"/>
          </a:xfrm>
          <a:prstGeom prst="rect">
            <a:avLst/>
          </a:prstGeom>
          <a:solidFill>
            <a:schemeClr val="bg1"/>
          </a:solidFill>
          <a:ln w="19050">
            <a:solidFill>
              <a:schemeClr val="tx1"/>
            </a:solidFill>
            <a:miter lim="800000"/>
            <a:headEnd type="none" w="sm" len="sm"/>
            <a:tailEnd type="none" w="sm" len="sm"/>
          </a:ln>
        </p:spPr>
        <p:txBody>
          <a:bodyPr anchor="ct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Administrative Topics</a:t>
            </a:r>
          </a:p>
        </p:txBody>
      </p:sp>
      <p:sp>
        <p:nvSpPr>
          <p:cNvPr id="8" name="Text Box 45">
            <a:hlinkClick r:id="rId14" action="ppaction://hlinksldjump"/>
          </p:cNvPr>
          <p:cNvSpPr txBox="1">
            <a:spLocks noChangeArrowheads="1"/>
          </p:cNvSpPr>
          <p:nvPr>
            <p:custDataLst>
              <p:tags r:id="rId4"/>
            </p:custDataLst>
          </p:nvPr>
        </p:nvSpPr>
        <p:spPr bwMode="auto">
          <a:xfrm>
            <a:off x="160338" y="1505874"/>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Objectives</a:t>
            </a:r>
            <a:endParaRPr lang="en-US" sz="2800" dirty="0" smtClean="0">
              <a:solidFill>
                <a:srgbClr val="000000"/>
              </a:solidFill>
              <a:latin typeface="Arial" charset="0"/>
            </a:endParaRPr>
          </a:p>
        </p:txBody>
      </p:sp>
      <p:sp>
        <p:nvSpPr>
          <p:cNvPr id="9" name="Text Box 45">
            <a:hlinkClick r:id="rId15" action="ppaction://hlinksldjump"/>
          </p:cNvPr>
          <p:cNvSpPr txBox="1">
            <a:spLocks noChangeArrowheads="1"/>
          </p:cNvSpPr>
          <p:nvPr>
            <p:custDataLst>
              <p:tags r:id="rId5"/>
            </p:custDataLst>
          </p:nvPr>
        </p:nvSpPr>
        <p:spPr bwMode="auto">
          <a:xfrm>
            <a:off x="160338" y="2080676"/>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Outline</a:t>
            </a:r>
            <a:endParaRPr lang="en-US" sz="2800" dirty="0" smtClean="0">
              <a:solidFill>
                <a:srgbClr val="000000"/>
              </a:solidFill>
              <a:latin typeface="Arial" charset="0"/>
            </a:endParaRPr>
          </a:p>
        </p:txBody>
      </p:sp>
      <p:sp>
        <p:nvSpPr>
          <p:cNvPr id="10" name="Text Box 45">
            <a:hlinkClick r:id="rId16" action="ppaction://hlinksldjump"/>
          </p:cNvPr>
          <p:cNvSpPr txBox="1">
            <a:spLocks noChangeArrowheads="1"/>
          </p:cNvSpPr>
          <p:nvPr>
            <p:custDataLst>
              <p:tags r:id="rId6"/>
            </p:custDataLst>
          </p:nvPr>
        </p:nvSpPr>
        <p:spPr bwMode="auto">
          <a:xfrm>
            <a:off x="160338" y="2655477"/>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Introductions</a:t>
            </a:r>
            <a:endParaRPr lang="en-US" sz="2800" dirty="0" smtClean="0">
              <a:solidFill>
                <a:srgbClr val="000000"/>
              </a:solidFill>
              <a:latin typeface="Arial" charset="0"/>
            </a:endParaRPr>
          </a:p>
        </p:txBody>
      </p:sp>
      <p:sp>
        <p:nvSpPr>
          <p:cNvPr id="11" name="Text Box 45">
            <a:hlinkClick r:id="rId17" action="ppaction://hlinksldjump"/>
          </p:cNvPr>
          <p:cNvSpPr txBox="1">
            <a:spLocks noChangeArrowheads="1"/>
          </p:cNvSpPr>
          <p:nvPr>
            <p:custDataLst>
              <p:tags r:id="rId7"/>
            </p:custDataLst>
          </p:nvPr>
        </p:nvSpPr>
        <p:spPr bwMode="auto">
          <a:xfrm>
            <a:off x="160338" y="3230279"/>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TI Devices – Overview</a:t>
            </a:r>
            <a:endParaRPr lang="en-US" sz="2800" dirty="0" smtClean="0">
              <a:solidFill>
                <a:srgbClr val="000000"/>
              </a:solidFill>
              <a:latin typeface="Arial" charset="0"/>
            </a:endParaRPr>
          </a:p>
        </p:txBody>
      </p:sp>
      <p:sp>
        <p:nvSpPr>
          <p:cNvPr id="12" name="Text Box 45">
            <a:hlinkClick r:id="rId18" action="ppaction://hlinksldjump"/>
          </p:cNvPr>
          <p:cNvSpPr txBox="1">
            <a:spLocks noChangeArrowheads="1"/>
          </p:cNvSpPr>
          <p:nvPr>
            <p:custDataLst>
              <p:tags r:id="rId8"/>
            </p:custDataLst>
          </p:nvPr>
        </p:nvSpPr>
        <p:spPr bwMode="auto">
          <a:xfrm>
            <a:off x="160338" y="3805081"/>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For More Info…</a:t>
            </a:r>
            <a:endParaRPr lang="en-US" sz="2800" dirty="0" smtClean="0">
              <a:solidFill>
                <a:srgbClr val="000000"/>
              </a:solidFill>
              <a:latin typeface="Arial" charset="0"/>
            </a:endParaRPr>
          </a:p>
        </p:txBody>
      </p:sp>
      <p:sp>
        <p:nvSpPr>
          <p:cNvPr id="13" name="Text Box 45">
            <a:hlinkClick r:id="rId19" action="ppaction://hlinksldjump"/>
          </p:cNvPr>
          <p:cNvSpPr txBox="1">
            <a:spLocks noChangeArrowheads="1"/>
          </p:cNvSpPr>
          <p:nvPr>
            <p:custDataLst>
              <p:tags r:id="rId9"/>
            </p:custDataLst>
          </p:nvPr>
        </p:nvSpPr>
        <p:spPr bwMode="auto">
          <a:xfrm>
            <a:off x="160338" y="4379883"/>
            <a:ext cx="5021262" cy="860297"/>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SYS/BIOS Workshop Online…</a:t>
            </a:r>
            <a:endParaRPr lang="en-US" sz="2800" dirty="0" smtClean="0">
              <a:solidFill>
                <a:srgbClr val="000000"/>
              </a:solidFill>
              <a:latin typeface="Arial" charset="0"/>
            </a:endParaRPr>
          </a:p>
        </p:txBody>
      </p:sp>
      <p:sp>
        <p:nvSpPr>
          <p:cNvPr id="14" name="Text Box 45">
            <a:hlinkClick r:id="rId20" action="ppaction://hlinksldjump"/>
          </p:cNvPr>
          <p:cNvSpPr txBox="1">
            <a:spLocks noChangeArrowheads="1"/>
          </p:cNvSpPr>
          <p:nvPr>
            <p:custDataLst>
              <p:tags r:id="rId10"/>
            </p:custDataLst>
          </p:nvPr>
        </p:nvSpPr>
        <p:spPr bwMode="auto">
          <a:xfrm>
            <a:off x="160338" y="5335685"/>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Lab 1</a:t>
            </a:r>
            <a:endParaRPr lang="en-US" sz="2800" dirty="0" smtClean="0">
              <a:solidFill>
                <a:srgbClr val="000000"/>
              </a:solidFill>
              <a:latin typeface="Arial" charset="0"/>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37570" name="Rectangle 2"/>
          <p:cNvSpPr>
            <a:spLocks noChangeArrowheads="1"/>
          </p:cNvSpPr>
          <p:nvPr/>
        </p:nvSpPr>
        <p:spPr bwMode="auto">
          <a:xfrm>
            <a:off x="152400" y="762000"/>
            <a:ext cx="5029200" cy="5181600"/>
          </a:xfrm>
          <a:prstGeom prst="rect">
            <a:avLst/>
          </a:prstGeom>
          <a:solidFill>
            <a:srgbClr val="CC66FF"/>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eaLnBrk="0" hangingPunct="0">
              <a:lnSpc>
                <a:spcPct val="80000"/>
              </a:lnSpc>
              <a:spcBef>
                <a:spcPct val="50000"/>
              </a:spcBef>
              <a:defRPr/>
            </a:pPr>
            <a:endParaRPr lang="en-US">
              <a:solidFill>
                <a:srgbClr val="000000"/>
              </a:solidFill>
              <a:effectLst>
                <a:outerShdw blurRad="38100" dist="38100" dir="2700000" algn="tl">
                  <a:srgbClr val="000000">
                    <a:alpha val="43137"/>
                  </a:srgbClr>
                </a:outerShdw>
              </a:effectLst>
              <a:latin typeface="Arial" charset="0"/>
            </a:endParaRPr>
          </a:p>
        </p:txBody>
      </p:sp>
      <p:pic>
        <p:nvPicPr>
          <p:cNvPr id="237621" name="Picture 53" descr="MP900407064[2]"/>
          <p:cNvPicPr>
            <a:picLocks noChangeAspect="1" noChangeArrowheads="1"/>
          </p:cNvPicPr>
          <p:nvPr/>
        </p:nvPicPr>
        <p:blipFill>
          <a:blip r:embed="rId12" cstate="print"/>
          <a:srcRect/>
          <a:stretch>
            <a:fillRect/>
          </a:stretch>
        </p:blipFill>
        <p:spPr bwMode="auto">
          <a:xfrm>
            <a:off x="5334000" y="2794000"/>
            <a:ext cx="3581400" cy="2387600"/>
          </a:xfrm>
          <a:prstGeom prst="rect">
            <a:avLst/>
          </a:prstGeom>
          <a:noFill/>
          <a:effectLst>
            <a:outerShdw dist="107763" dir="2700000" algn="ctr" rotWithShape="0">
              <a:srgbClr val="808080">
                <a:alpha val="50000"/>
              </a:srgbClr>
            </a:outerShdw>
          </a:effectLst>
        </p:spPr>
      </p:pic>
      <p:sp>
        <p:nvSpPr>
          <p:cNvPr id="26628" name="Rectangle 43"/>
          <p:cNvSpPr>
            <a:spLocks noGrp="1" noChangeArrowheads="1"/>
          </p:cNvSpPr>
          <p:nvPr>
            <p:ph type="title"/>
          </p:nvPr>
        </p:nvSpPr>
        <p:spPr/>
        <p:txBody>
          <a:bodyPr/>
          <a:lstStyle/>
          <a:p>
            <a:r>
              <a:rPr lang="en-US" smtClean="0"/>
              <a:t>Outline</a:t>
            </a:r>
          </a:p>
        </p:txBody>
      </p:sp>
      <p:sp>
        <p:nvSpPr>
          <p:cNvPr id="7" name="Text Box 45">
            <a:hlinkClick r:id="rId13" action="ppaction://hlinksldjump"/>
          </p:cNvPr>
          <p:cNvSpPr txBox="1">
            <a:spLocks noChangeArrowheads="1"/>
          </p:cNvSpPr>
          <p:nvPr>
            <p:custDataLst>
              <p:tags r:id="rId3"/>
            </p:custDataLst>
          </p:nvPr>
        </p:nvSpPr>
        <p:spPr bwMode="auto">
          <a:xfrm>
            <a:off x="160338" y="899322"/>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Administrative Topics</a:t>
            </a:r>
            <a:endParaRPr lang="en-US" sz="2800" dirty="0" smtClean="0">
              <a:solidFill>
                <a:srgbClr val="000000"/>
              </a:solidFill>
              <a:latin typeface="Arial" charset="0"/>
            </a:endParaRPr>
          </a:p>
        </p:txBody>
      </p:sp>
      <p:sp>
        <p:nvSpPr>
          <p:cNvPr id="8" name="Text Box 45">
            <a:hlinkClick r:id="rId14" action="ppaction://hlinksldjump"/>
          </p:cNvPr>
          <p:cNvSpPr txBox="1">
            <a:spLocks noChangeArrowheads="1"/>
          </p:cNvSpPr>
          <p:nvPr>
            <p:custDataLst>
              <p:tags r:id="rId4"/>
            </p:custDataLst>
          </p:nvPr>
        </p:nvSpPr>
        <p:spPr bwMode="auto">
          <a:xfrm>
            <a:off x="160338" y="1474124"/>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Objectives</a:t>
            </a:r>
            <a:endParaRPr lang="en-US" sz="2800" dirty="0" smtClean="0">
              <a:solidFill>
                <a:srgbClr val="000000"/>
              </a:solidFill>
              <a:latin typeface="Arial" charset="0"/>
            </a:endParaRPr>
          </a:p>
        </p:txBody>
      </p:sp>
      <p:sp>
        <p:nvSpPr>
          <p:cNvPr id="9" name="Text Box 45">
            <a:hlinkClick r:id="rId15" action="ppaction://hlinksldjump"/>
          </p:cNvPr>
          <p:cNvSpPr txBox="1">
            <a:spLocks noChangeArrowheads="1"/>
          </p:cNvSpPr>
          <p:nvPr>
            <p:custDataLst>
              <p:tags r:id="rId5"/>
            </p:custDataLst>
          </p:nvPr>
        </p:nvSpPr>
        <p:spPr bwMode="auto">
          <a:xfrm>
            <a:off x="160338" y="2048926"/>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Outline</a:t>
            </a:r>
            <a:endParaRPr lang="en-US" sz="2800" dirty="0" smtClean="0">
              <a:solidFill>
                <a:srgbClr val="000000"/>
              </a:solidFill>
              <a:latin typeface="Arial" charset="0"/>
            </a:endParaRPr>
          </a:p>
        </p:txBody>
      </p:sp>
      <p:sp>
        <p:nvSpPr>
          <p:cNvPr id="10" name="Text Box 45">
            <a:hlinkClick r:id="rId16" action="ppaction://hlinksldjump"/>
          </p:cNvPr>
          <p:cNvSpPr txBox="1">
            <a:spLocks noChangeArrowheads="1"/>
          </p:cNvSpPr>
          <p:nvPr>
            <p:custDataLst>
              <p:tags r:id="rId6"/>
            </p:custDataLst>
          </p:nvPr>
        </p:nvSpPr>
        <p:spPr bwMode="auto">
          <a:xfrm>
            <a:off x="160338" y="2623727"/>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Introductions</a:t>
            </a:r>
            <a:endParaRPr lang="en-US" sz="2800" dirty="0" smtClean="0">
              <a:solidFill>
                <a:srgbClr val="000000"/>
              </a:solidFill>
              <a:latin typeface="Arial" charset="0"/>
            </a:endParaRPr>
          </a:p>
        </p:txBody>
      </p:sp>
      <p:sp>
        <p:nvSpPr>
          <p:cNvPr id="11" name="Text Box 45">
            <a:hlinkClick r:id="rId17" action="ppaction://hlinksldjump"/>
          </p:cNvPr>
          <p:cNvSpPr txBox="1">
            <a:spLocks noChangeArrowheads="1"/>
          </p:cNvSpPr>
          <p:nvPr>
            <p:custDataLst>
              <p:tags r:id="rId7"/>
            </p:custDataLst>
          </p:nvPr>
        </p:nvSpPr>
        <p:spPr bwMode="auto">
          <a:xfrm>
            <a:off x="160338" y="3198529"/>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TI Devices – Overview</a:t>
            </a:r>
            <a:endParaRPr lang="en-US" sz="2800" dirty="0" smtClean="0">
              <a:solidFill>
                <a:srgbClr val="000000"/>
              </a:solidFill>
              <a:latin typeface="Arial" charset="0"/>
            </a:endParaRPr>
          </a:p>
        </p:txBody>
      </p:sp>
      <p:sp>
        <p:nvSpPr>
          <p:cNvPr id="12" name="Text Box 45">
            <a:hlinkClick r:id="rId18" action="ppaction://hlinksldjump"/>
          </p:cNvPr>
          <p:cNvSpPr txBox="1">
            <a:spLocks noChangeArrowheads="1"/>
          </p:cNvSpPr>
          <p:nvPr>
            <p:custDataLst>
              <p:tags r:id="rId8"/>
            </p:custDataLst>
          </p:nvPr>
        </p:nvSpPr>
        <p:spPr bwMode="auto">
          <a:xfrm>
            <a:off x="160338" y="3773331"/>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For More Info…</a:t>
            </a:r>
            <a:endParaRPr lang="en-US" sz="2800" dirty="0" smtClean="0">
              <a:solidFill>
                <a:srgbClr val="000000"/>
              </a:solidFill>
              <a:latin typeface="Arial" charset="0"/>
            </a:endParaRPr>
          </a:p>
        </p:txBody>
      </p:sp>
      <p:sp>
        <p:nvSpPr>
          <p:cNvPr id="13" name="Text Box 45">
            <a:hlinkClick r:id="rId19" action="ppaction://hlinksldjump"/>
          </p:cNvPr>
          <p:cNvSpPr txBox="1">
            <a:spLocks noChangeArrowheads="1"/>
          </p:cNvSpPr>
          <p:nvPr>
            <p:custDataLst>
              <p:tags r:id="rId9"/>
            </p:custDataLst>
          </p:nvPr>
        </p:nvSpPr>
        <p:spPr bwMode="auto">
          <a:xfrm>
            <a:off x="160338" y="4348133"/>
            <a:ext cx="5021262" cy="860297"/>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SYS/BIOS Workshop Online…</a:t>
            </a:r>
            <a:endParaRPr lang="en-US" sz="2800" dirty="0" smtClean="0">
              <a:solidFill>
                <a:srgbClr val="000000"/>
              </a:solidFill>
              <a:latin typeface="Arial" charset="0"/>
            </a:endParaRPr>
          </a:p>
        </p:txBody>
      </p:sp>
      <p:sp>
        <p:nvSpPr>
          <p:cNvPr id="14" name="Text Box 44">
            <a:hlinkClick r:id="rId20" action="ppaction://hlinksldjump"/>
          </p:cNvPr>
          <p:cNvSpPr txBox="1">
            <a:spLocks noChangeArrowheads="1"/>
          </p:cNvSpPr>
          <p:nvPr>
            <p:custDataLst>
              <p:tags r:id="rId10"/>
            </p:custDataLst>
          </p:nvPr>
        </p:nvSpPr>
        <p:spPr bwMode="auto">
          <a:xfrm>
            <a:off x="152400" y="5303935"/>
            <a:ext cx="5029200" cy="495300"/>
          </a:xfrm>
          <a:prstGeom prst="rect">
            <a:avLst/>
          </a:prstGeom>
          <a:solidFill>
            <a:schemeClr val="bg1"/>
          </a:solidFill>
          <a:ln w="19050">
            <a:solidFill>
              <a:schemeClr val="tx1"/>
            </a:solidFill>
            <a:miter lim="800000"/>
            <a:headEnd type="none" w="sm" len="sm"/>
            <a:tailEnd type="none" w="sm" len="sm"/>
          </a:ln>
        </p:spPr>
        <p:txBody>
          <a:bodyPr anchor="ct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Lab 1</a:t>
            </a: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Freeform 2"/>
          <p:cNvSpPr>
            <a:spLocks/>
          </p:cNvSpPr>
          <p:nvPr/>
        </p:nvSpPr>
        <p:spPr bwMode="auto">
          <a:xfrm>
            <a:off x="7902575" y="5057775"/>
            <a:ext cx="1165225" cy="1724025"/>
          </a:xfrm>
          <a:custGeom>
            <a:avLst/>
            <a:gdLst/>
            <a:ahLst/>
            <a:cxnLst>
              <a:cxn ang="0">
                <a:pos x="696" y="0"/>
              </a:cxn>
              <a:cxn ang="0">
                <a:pos x="567" y="0"/>
              </a:cxn>
              <a:cxn ang="0">
                <a:pos x="567" y="522"/>
              </a:cxn>
              <a:cxn ang="0">
                <a:pos x="0" y="522"/>
              </a:cxn>
              <a:cxn ang="0">
                <a:pos x="3" y="1008"/>
              </a:cxn>
              <a:cxn ang="0">
                <a:pos x="705" y="1008"/>
              </a:cxn>
              <a:cxn ang="0">
                <a:pos x="696" y="0"/>
              </a:cxn>
            </a:cxnLst>
            <a:rect l="0" t="0" r="r" b="b"/>
            <a:pathLst>
              <a:path w="705" h="1008">
                <a:moveTo>
                  <a:pt x="696" y="0"/>
                </a:moveTo>
                <a:lnTo>
                  <a:pt x="567" y="0"/>
                </a:lnTo>
                <a:lnTo>
                  <a:pt x="567" y="522"/>
                </a:lnTo>
                <a:lnTo>
                  <a:pt x="0" y="522"/>
                </a:lnTo>
                <a:lnTo>
                  <a:pt x="3" y="1008"/>
                </a:lnTo>
                <a:lnTo>
                  <a:pt x="705" y="1008"/>
                </a:lnTo>
                <a:lnTo>
                  <a:pt x="696" y="0"/>
                </a:lnTo>
                <a:close/>
              </a:path>
            </a:pathLst>
          </a:custGeom>
          <a:solidFill>
            <a:schemeClr val="bg1"/>
          </a:solidFill>
          <a:ln w="12700" cap="flat" cmpd="sng">
            <a:noFill/>
            <a:prstDash val="solid"/>
            <a:round/>
            <a:headEnd type="none" w="sm" len="sm"/>
            <a:tailEnd type="none" w="sm" len="sm"/>
          </a:ln>
          <a:effectLst/>
        </p:spPr>
        <p:txBody>
          <a:bodyPr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35843" name="Rectangle 3"/>
          <p:cNvSpPr>
            <a:spLocks noGrp="1" noChangeArrowheads="1"/>
          </p:cNvSpPr>
          <p:nvPr>
            <p:ph type="title"/>
          </p:nvPr>
        </p:nvSpPr>
        <p:spPr/>
        <p:txBody>
          <a:bodyPr rIns="1143000"/>
          <a:lstStyle/>
          <a:p>
            <a:r>
              <a:rPr lang="en-US" smtClean="0"/>
              <a:t>     OMAP-L138 (C6748) EVM</a:t>
            </a:r>
          </a:p>
        </p:txBody>
      </p:sp>
      <p:pic>
        <p:nvPicPr>
          <p:cNvPr id="35845" name="Picture 53" descr="EVM_baseboard"/>
          <p:cNvPicPr>
            <a:picLocks noChangeAspect="1" noChangeArrowheads="1"/>
          </p:cNvPicPr>
          <p:nvPr/>
        </p:nvPicPr>
        <p:blipFill>
          <a:blip r:embed="rId4" cstate="print"/>
          <a:srcRect/>
          <a:stretch>
            <a:fillRect/>
          </a:stretch>
        </p:blipFill>
        <p:spPr bwMode="auto">
          <a:xfrm>
            <a:off x="2444955" y="914400"/>
            <a:ext cx="6699045" cy="5562600"/>
          </a:xfrm>
          <a:prstGeom prst="rect">
            <a:avLst/>
          </a:prstGeom>
          <a:noFill/>
          <a:ln w="9525">
            <a:noFill/>
            <a:miter lim="800000"/>
            <a:headEnd/>
            <a:tailEnd/>
          </a:ln>
        </p:spPr>
      </p:pic>
      <p:pic>
        <p:nvPicPr>
          <p:cNvPr id="35846" name="Picture 52" descr="logicPD_home_page"/>
          <p:cNvPicPr>
            <a:picLocks noChangeAspect="1" noChangeArrowheads="1"/>
          </p:cNvPicPr>
          <p:nvPr/>
        </p:nvPicPr>
        <p:blipFill>
          <a:blip r:embed="rId5" cstate="print"/>
          <a:srcRect/>
          <a:stretch>
            <a:fillRect/>
          </a:stretch>
        </p:blipFill>
        <p:spPr bwMode="auto">
          <a:xfrm>
            <a:off x="7010400" y="838200"/>
            <a:ext cx="1676400" cy="421786"/>
          </a:xfrm>
          <a:prstGeom prst="rect">
            <a:avLst/>
          </a:prstGeom>
          <a:noFill/>
          <a:ln w="9525">
            <a:noFill/>
            <a:miter lim="800000"/>
            <a:headEnd/>
            <a:tailEnd/>
          </a:ln>
        </p:spPr>
      </p:pic>
      <p:sp>
        <p:nvSpPr>
          <p:cNvPr id="15" name="Rectangle 14"/>
          <p:cNvSpPr/>
          <p:nvPr/>
        </p:nvSpPr>
        <p:spPr bwMode="auto">
          <a:xfrm>
            <a:off x="4079544" y="4599296"/>
            <a:ext cx="1600200" cy="533400"/>
          </a:xfrm>
          <a:prstGeom prst="rect">
            <a:avLst/>
          </a:prstGeom>
          <a:noFill/>
          <a:ln w="38100" cap="flat" cmpd="sng" algn="ctr">
            <a:solidFill>
              <a:srgbClr val="FF0000"/>
            </a:solidFill>
            <a:prstDash val="solid"/>
            <a:round/>
            <a:headEnd type="none" w="sm" len="sm"/>
            <a:tailEnd type="none" w="sm" len="sm"/>
          </a:ln>
          <a:effectLst/>
        </p:spPr>
        <p:txBody>
          <a:bodyP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16" name="Rectangle 15"/>
          <p:cNvSpPr/>
          <p:nvPr/>
        </p:nvSpPr>
        <p:spPr bwMode="auto">
          <a:xfrm>
            <a:off x="2465696" y="4448175"/>
            <a:ext cx="914400" cy="428625"/>
          </a:xfrm>
          <a:prstGeom prst="rect">
            <a:avLst/>
          </a:prstGeom>
          <a:noFill/>
          <a:ln w="38100" cap="flat" cmpd="sng" algn="ctr">
            <a:solidFill>
              <a:srgbClr val="FF0000"/>
            </a:solidFill>
            <a:prstDash val="solid"/>
            <a:round/>
            <a:headEnd type="none" w="sm" len="sm"/>
            <a:tailEnd type="none" w="sm" len="sm"/>
          </a:ln>
          <a:effectLst/>
        </p:spPr>
        <p:txBody>
          <a:bodyP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17" name="Rectangle 16"/>
          <p:cNvSpPr/>
          <p:nvPr/>
        </p:nvSpPr>
        <p:spPr bwMode="auto">
          <a:xfrm>
            <a:off x="4792640" y="1799232"/>
            <a:ext cx="838200" cy="762000"/>
          </a:xfrm>
          <a:prstGeom prst="rect">
            <a:avLst/>
          </a:prstGeom>
          <a:noFill/>
          <a:ln w="38100" cap="flat" cmpd="sng" algn="ctr">
            <a:solidFill>
              <a:srgbClr val="FF0000"/>
            </a:solidFill>
            <a:prstDash val="solid"/>
            <a:round/>
            <a:headEnd type="none" w="sm" len="sm"/>
            <a:tailEnd type="none" w="sm" len="sm"/>
          </a:ln>
          <a:effectLst/>
        </p:spPr>
        <p:txBody>
          <a:bodyP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2" name="Rectangle 21"/>
          <p:cNvSpPr/>
          <p:nvPr/>
        </p:nvSpPr>
        <p:spPr bwMode="auto">
          <a:xfrm>
            <a:off x="5562600" y="2930856"/>
            <a:ext cx="990600" cy="1371600"/>
          </a:xfrm>
          <a:prstGeom prst="rect">
            <a:avLst/>
          </a:prstGeom>
          <a:noFill/>
          <a:ln w="38100" cap="flat" cmpd="sng" algn="ctr">
            <a:solidFill>
              <a:srgbClr val="FF0000"/>
            </a:solidFill>
            <a:prstDash val="solid"/>
            <a:round/>
            <a:headEnd type="none" w="sm" len="sm"/>
            <a:tailEnd type="none" w="sm" len="sm"/>
          </a:ln>
          <a:effectLst/>
        </p:spPr>
        <p:txBody>
          <a:bodyP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35851" name="TextBox 22"/>
          <p:cNvSpPr txBox="1">
            <a:spLocks noChangeArrowheads="1"/>
          </p:cNvSpPr>
          <p:nvPr/>
        </p:nvSpPr>
        <p:spPr bwMode="auto">
          <a:xfrm>
            <a:off x="5638800" y="3435681"/>
            <a:ext cx="885825" cy="387350"/>
          </a:xfrm>
          <a:prstGeom prst="rect">
            <a:avLst/>
          </a:prstGeom>
          <a:noFill/>
          <a:ln w="9525">
            <a:noFill/>
            <a:miter lim="800000"/>
            <a:headEnd/>
            <a:tailEnd/>
          </a:ln>
        </p:spPr>
        <p:txBody>
          <a:bodyPr wrap="none">
            <a:spAutoFit/>
          </a:bodyPr>
          <a:lstStyle/>
          <a:p>
            <a:pPr eaLnBrk="0" hangingPunct="0">
              <a:lnSpc>
                <a:spcPct val="80000"/>
              </a:lnSpc>
              <a:spcBef>
                <a:spcPct val="50000"/>
              </a:spcBef>
            </a:pPr>
            <a:r>
              <a:rPr lang="en-US">
                <a:solidFill>
                  <a:schemeClr val="bg1"/>
                </a:solidFill>
              </a:rPr>
              <a:t>SOM</a:t>
            </a:r>
          </a:p>
        </p:txBody>
      </p:sp>
      <p:pic>
        <p:nvPicPr>
          <p:cNvPr id="24" name="Animated Logo" descr="tilogo_color_twoline.png"/>
          <p:cNvPicPr>
            <a:picLocks noChangeAspect="1"/>
          </p:cNvPicPr>
          <p:nvPr/>
        </p:nvPicPr>
        <p:blipFill>
          <a:blip r:embed="rId6" cstate="print"/>
          <a:stretch>
            <a:fillRect/>
          </a:stretch>
        </p:blipFill>
        <p:spPr>
          <a:xfrm>
            <a:off x="50800" y="6477000"/>
            <a:ext cx="1438537" cy="347443"/>
          </a:xfrm>
          <a:prstGeom prst="rect">
            <a:avLst/>
          </a:prstGeom>
        </p:spPr>
      </p:pic>
      <p:sp>
        <p:nvSpPr>
          <p:cNvPr id="13" name="TextBox 12"/>
          <p:cNvSpPr txBox="1"/>
          <p:nvPr/>
        </p:nvSpPr>
        <p:spPr>
          <a:xfrm>
            <a:off x="158088" y="1295400"/>
            <a:ext cx="2162772" cy="1977208"/>
          </a:xfrm>
          <a:prstGeom prst="rect">
            <a:avLst/>
          </a:prstGeom>
          <a:solidFill>
            <a:schemeClr val="accent2"/>
          </a:solidFill>
        </p:spPr>
        <p:txBody>
          <a:bodyPr wrap="none" rtlCol="0" anchor="ctr" anchorCtr="0">
            <a:spAutoFit/>
          </a:bodyPr>
          <a:lstStyle/>
          <a:p>
            <a:pPr>
              <a:lnSpc>
                <a:spcPct val="120000"/>
              </a:lnSpc>
            </a:pPr>
            <a:r>
              <a:rPr lang="en-US" dirty="0" smtClean="0">
                <a:solidFill>
                  <a:schemeClr val="dk1"/>
                </a:solidFill>
                <a:latin typeface="Arial Narrow" pitchFamily="34" charset="0"/>
              </a:rPr>
              <a:t>Why this target?</a:t>
            </a:r>
          </a:p>
          <a:p>
            <a:pPr marL="177800" indent="-177800">
              <a:lnSpc>
                <a:spcPct val="120000"/>
              </a:lnSpc>
              <a:buFont typeface="Arial" pitchFamily="34" charset="0"/>
              <a:buChar char="•"/>
            </a:pPr>
            <a:r>
              <a:rPr lang="en-US" sz="2000" dirty="0" smtClean="0">
                <a:solidFill>
                  <a:schemeClr val="dk1"/>
                </a:solidFill>
                <a:effectLst/>
                <a:latin typeface="Arial Narrow" pitchFamily="34" charset="0"/>
              </a:rPr>
              <a:t>Audio in/out</a:t>
            </a:r>
          </a:p>
          <a:p>
            <a:pPr marL="177800" indent="-177800">
              <a:lnSpc>
                <a:spcPct val="120000"/>
              </a:lnSpc>
              <a:buFont typeface="Arial" pitchFamily="34" charset="0"/>
              <a:buChar char="•"/>
            </a:pPr>
            <a:r>
              <a:rPr lang="en-US" sz="2000" dirty="0" smtClean="0">
                <a:solidFill>
                  <a:schemeClr val="dk1"/>
                </a:solidFill>
                <a:latin typeface="Arial Narrow" pitchFamily="34" charset="0"/>
              </a:rPr>
              <a:t>User LEDs</a:t>
            </a:r>
          </a:p>
          <a:p>
            <a:pPr marL="177800" indent="-177800">
              <a:lnSpc>
                <a:spcPct val="120000"/>
              </a:lnSpc>
              <a:buFont typeface="Arial" pitchFamily="34" charset="0"/>
              <a:buChar char="•"/>
            </a:pPr>
            <a:r>
              <a:rPr lang="en-US" sz="2000" dirty="0" smtClean="0">
                <a:solidFill>
                  <a:schemeClr val="dk1"/>
                </a:solidFill>
                <a:latin typeface="Arial Narrow" pitchFamily="34" charset="0"/>
              </a:rPr>
              <a:t>User Switches</a:t>
            </a:r>
          </a:p>
          <a:p>
            <a:pPr marL="177800" indent="-177800">
              <a:lnSpc>
                <a:spcPct val="120000"/>
              </a:lnSpc>
              <a:buFont typeface="Arial" pitchFamily="34" charset="0"/>
              <a:buChar char="•"/>
            </a:pPr>
            <a:r>
              <a:rPr lang="en-US" sz="2000" dirty="0" smtClean="0">
                <a:solidFill>
                  <a:schemeClr val="dk1"/>
                </a:solidFill>
                <a:latin typeface="Arial Narrow" pitchFamily="34" charset="0"/>
              </a:rPr>
              <a:t>EMU connection</a:t>
            </a:r>
            <a:endParaRPr lang="en-US" sz="2000" dirty="0" smtClean="0">
              <a:solidFill>
                <a:schemeClr val="dk1"/>
              </a:solidFill>
              <a:effectLst/>
              <a:latin typeface="Arial Narrow" pitchFamily="34" charset="0"/>
            </a:endParaRPr>
          </a:p>
        </p:txBody>
      </p:sp>
      <p:sp>
        <p:nvSpPr>
          <p:cNvPr id="18" name="Slide number"/>
          <p:cNvSpPr txBox="1"/>
          <p:nvPr/>
        </p:nvSpPr>
        <p:spPr>
          <a:xfrm>
            <a:off x="8636000" y="6645990"/>
            <a:ext cx="635000" cy="246221"/>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20</a:t>
            </a:r>
            <a:endParaRPr lang="en-US" sz="1000" b="0" dirty="0" smtClean="0">
              <a:solidFill>
                <a:schemeClr val="tx2"/>
              </a:solidFill>
              <a:effectLst/>
              <a:latin typeface="Aria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en-US" smtClean="0"/>
              <a:t>Lab 1 – DSK Hardware/Software Setup</a:t>
            </a:r>
          </a:p>
        </p:txBody>
      </p:sp>
      <p:sp>
        <p:nvSpPr>
          <p:cNvPr id="36867" name="Text Box 3"/>
          <p:cNvSpPr txBox="1">
            <a:spLocks noChangeArrowheads="1"/>
          </p:cNvSpPr>
          <p:nvPr/>
        </p:nvSpPr>
        <p:spPr bwMode="auto">
          <a:xfrm>
            <a:off x="4191000" y="1216025"/>
            <a:ext cx="4873625" cy="733425"/>
          </a:xfrm>
          <a:prstGeom prst="rect">
            <a:avLst/>
          </a:prstGeom>
          <a:noFill/>
          <a:ln w="12700">
            <a:noFill/>
            <a:miter lim="800000"/>
            <a:headEnd type="none" w="sm" len="sm"/>
            <a:tailEnd type="none" w="sm" len="sm"/>
          </a:ln>
        </p:spPr>
        <p:txBody>
          <a:bodyPr wrap="none">
            <a:spAutoFit/>
          </a:bodyPr>
          <a:lstStyle/>
          <a:p>
            <a:pPr marL="457200" indent="-457200" eaLnBrk="0" hangingPunct="0">
              <a:lnSpc>
                <a:spcPct val="80000"/>
              </a:lnSpc>
              <a:spcBef>
                <a:spcPct val="50000"/>
              </a:spcBef>
              <a:buFontTx/>
              <a:buAutoNum type="arabicPeriod"/>
            </a:pPr>
            <a:r>
              <a:rPr lang="en-US" sz="2000"/>
              <a:t>Verify hardware setup (audio I/O)</a:t>
            </a:r>
          </a:p>
          <a:p>
            <a:pPr marL="457200" indent="-457200" eaLnBrk="0" hangingPunct="0">
              <a:lnSpc>
                <a:spcPct val="80000"/>
              </a:lnSpc>
              <a:spcBef>
                <a:spcPct val="50000"/>
              </a:spcBef>
              <a:buFontTx/>
              <a:buAutoNum type="arabicPeriod"/>
            </a:pPr>
            <a:r>
              <a:rPr lang="en-US" sz="2000"/>
              <a:t>Supply power &amp; verify connections</a:t>
            </a:r>
          </a:p>
        </p:txBody>
      </p:sp>
      <p:sp>
        <p:nvSpPr>
          <p:cNvPr id="36868" name="Text Box 4"/>
          <p:cNvSpPr txBox="1">
            <a:spLocks noChangeArrowheads="1"/>
          </p:cNvSpPr>
          <p:nvPr/>
        </p:nvSpPr>
        <p:spPr bwMode="auto">
          <a:xfrm>
            <a:off x="179388" y="1216025"/>
            <a:ext cx="3776662" cy="2738438"/>
          </a:xfrm>
          <a:prstGeom prst="rect">
            <a:avLst/>
          </a:prstGeom>
          <a:noFill/>
          <a:ln w="12700">
            <a:noFill/>
            <a:miter lim="800000"/>
            <a:headEnd type="none" w="sm" len="sm"/>
            <a:tailEnd type="none" w="sm" len="sm"/>
          </a:ln>
        </p:spPr>
        <p:txBody>
          <a:bodyPr wrap="none">
            <a:spAutoFit/>
          </a:bodyPr>
          <a:lstStyle/>
          <a:p>
            <a:pPr marL="457200" indent="-457200" eaLnBrk="0" hangingPunct="0">
              <a:lnSpc>
                <a:spcPct val="80000"/>
              </a:lnSpc>
              <a:spcBef>
                <a:spcPct val="50000"/>
              </a:spcBef>
              <a:buFontTx/>
              <a:buAutoNum type="arabicPeriod"/>
            </a:pPr>
            <a:r>
              <a:rPr lang="en-US" sz="2000" dirty="0"/>
              <a:t>Play Music (PC) - loop</a:t>
            </a:r>
          </a:p>
          <a:p>
            <a:pPr marL="457200" indent="-457200" eaLnBrk="0" hangingPunct="0">
              <a:lnSpc>
                <a:spcPct val="80000"/>
              </a:lnSpc>
              <a:spcBef>
                <a:spcPct val="50000"/>
              </a:spcBef>
              <a:buFontTx/>
              <a:buAutoNum type="arabicPeriod"/>
            </a:pPr>
            <a:r>
              <a:rPr lang="en-US" sz="2000" dirty="0"/>
              <a:t>Launch </a:t>
            </a:r>
            <a:r>
              <a:rPr lang="en-US" sz="2000" dirty="0" smtClean="0"/>
              <a:t>CCSv5</a:t>
            </a:r>
            <a:endParaRPr lang="en-US" sz="2000" dirty="0"/>
          </a:p>
          <a:p>
            <a:pPr marL="457200" indent="-457200" eaLnBrk="0" hangingPunct="0">
              <a:lnSpc>
                <a:spcPct val="80000"/>
              </a:lnSpc>
              <a:spcBef>
                <a:spcPct val="50000"/>
              </a:spcBef>
              <a:buFontTx/>
              <a:buAutoNum type="arabicPeriod"/>
            </a:pPr>
            <a:r>
              <a:rPr lang="en-US" sz="2000" dirty="0"/>
              <a:t>Launch Debug Session</a:t>
            </a:r>
          </a:p>
          <a:p>
            <a:pPr marL="457200" indent="-457200" eaLnBrk="0" hangingPunct="0">
              <a:lnSpc>
                <a:spcPct val="80000"/>
              </a:lnSpc>
              <a:spcBef>
                <a:spcPct val="50000"/>
              </a:spcBef>
              <a:buFontTx/>
              <a:buAutoNum type="arabicPeriod"/>
            </a:pPr>
            <a:r>
              <a:rPr lang="en-US" sz="2000" dirty="0"/>
              <a:t>Load test_audio.out</a:t>
            </a:r>
          </a:p>
          <a:p>
            <a:pPr marL="457200" indent="-457200" eaLnBrk="0" hangingPunct="0">
              <a:lnSpc>
                <a:spcPct val="80000"/>
              </a:lnSpc>
              <a:spcBef>
                <a:spcPct val="50000"/>
              </a:spcBef>
              <a:buFontTx/>
              <a:buAutoNum type="arabicPeriod"/>
            </a:pPr>
            <a:r>
              <a:rPr lang="en-US" sz="2000" dirty="0"/>
              <a:t>Verify music is playing</a:t>
            </a:r>
          </a:p>
          <a:p>
            <a:pPr marL="457200" indent="-457200" eaLnBrk="0" hangingPunct="0">
              <a:lnSpc>
                <a:spcPct val="80000"/>
              </a:lnSpc>
              <a:spcBef>
                <a:spcPct val="50000"/>
              </a:spcBef>
              <a:buFontTx/>
              <a:buAutoNum type="arabicPeriod"/>
            </a:pPr>
            <a:r>
              <a:rPr lang="en-US" sz="2000" dirty="0"/>
              <a:t>Terminate Debug Session</a:t>
            </a:r>
          </a:p>
          <a:p>
            <a:pPr marL="457200" indent="-457200" eaLnBrk="0" hangingPunct="0">
              <a:lnSpc>
                <a:spcPct val="80000"/>
              </a:lnSpc>
              <a:spcBef>
                <a:spcPct val="50000"/>
              </a:spcBef>
              <a:buFontTx/>
              <a:buAutoNum type="arabicPeriod"/>
            </a:pPr>
            <a:r>
              <a:rPr lang="en-US" sz="2000" dirty="0"/>
              <a:t>Close </a:t>
            </a:r>
            <a:r>
              <a:rPr lang="en-US" sz="2000" dirty="0" smtClean="0"/>
              <a:t>CCSv5</a:t>
            </a:r>
            <a:endParaRPr lang="en-US" sz="2000" dirty="0"/>
          </a:p>
        </p:txBody>
      </p:sp>
      <p:sp>
        <p:nvSpPr>
          <p:cNvPr id="36869" name="Text Box 5"/>
          <p:cNvSpPr txBox="1">
            <a:spLocks noChangeArrowheads="1"/>
          </p:cNvSpPr>
          <p:nvPr/>
        </p:nvSpPr>
        <p:spPr bwMode="auto">
          <a:xfrm>
            <a:off x="4206875" y="685800"/>
            <a:ext cx="4398963" cy="436563"/>
          </a:xfrm>
          <a:prstGeom prst="rect">
            <a:avLst/>
          </a:prstGeom>
          <a:noFill/>
          <a:ln w="12700">
            <a:noFill/>
            <a:miter lim="800000"/>
            <a:headEnd type="none" w="sm" len="sm"/>
            <a:tailEnd type="none" w="sm" len="sm"/>
          </a:ln>
        </p:spPr>
        <p:txBody>
          <a:bodyPr wrap="none">
            <a:spAutoFit/>
          </a:bodyPr>
          <a:lstStyle/>
          <a:p>
            <a:pPr eaLnBrk="0" hangingPunct="0">
              <a:lnSpc>
                <a:spcPct val="80000"/>
              </a:lnSpc>
              <a:spcBef>
                <a:spcPct val="50000"/>
              </a:spcBef>
            </a:pPr>
            <a:r>
              <a:rPr lang="en-US" sz="2800">
                <a:solidFill>
                  <a:schemeClr val="tx2"/>
                </a:solidFill>
              </a:rPr>
              <a:t>Hardware (XDS510 EMU)</a:t>
            </a:r>
          </a:p>
        </p:txBody>
      </p:sp>
      <p:sp>
        <p:nvSpPr>
          <p:cNvPr id="36870" name="Text Box 6"/>
          <p:cNvSpPr txBox="1">
            <a:spLocks noChangeArrowheads="1"/>
          </p:cNvSpPr>
          <p:nvPr/>
        </p:nvSpPr>
        <p:spPr bwMode="auto">
          <a:xfrm>
            <a:off x="179388" y="685800"/>
            <a:ext cx="1687512" cy="433388"/>
          </a:xfrm>
          <a:prstGeom prst="rect">
            <a:avLst/>
          </a:prstGeom>
          <a:noFill/>
          <a:ln w="12700">
            <a:noFill/>
            <a:miter lim="800000"/>
            <a:headEnd type="none" w="sm" len="sm"/>
            <a:tailEnd type="none" w="sm" len="sm"/>
          </a:ln>
        </p:spPr>
        <p:txBody>
          <a:bodyPr wrap="none">
            <a:spAutoFit/>
          </a:bodyPr>
          <a:lstStyle/>
          <a:p>
            <a:pPr eaLnBrk="0" hangingPunct="0">
              <a:lnSpc>
                <a:spcPct val="80000"/>
              </a:lnSpc>
              <a:spcBef>
                <a:spcPct val="50000"/>
              </a:spcBef>
            </a:pPr>
            <a:r>
              <a:rPr lang="en-US" sz="2800">
                <a:solidFill>
                  <a:schemeClr val="tx2"/>
                </a:solidFill>
              </a:rPr>
              <a:t>Software</a:t>
            </a:r>
          </a:p>
        </p:txBody>
      </p:sp>
      <p:pic>
        <p:nvPicPr>
          <p:cNvPr id="36872" name="Picture 21" descr="1 - MUSIC ICON"/>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1371600" y="4495800"/>
            <a:ext cx="1371600" cy="982663"/>
          </a:xfrm>
          <a:prstGeom prst="rect">
            <a:avLst/>
          </a:prstGeom>
          <a:noFill/>
          <a:ln w="9525">
            <a:noFill/>
            <a:miter lim="800000"/>
            <a:headEnd/>
            <a:tailEnd/>
          </a:ln>
        </p:spPr>
      </p:pic>
      <p:pic>
        <p:nvPicPr>
          <p:cNvPr id="36873" name="Picture 32" descr="EVM_baseboard"/>
          <p:cNvPicPr>
            <a:picLocks noChangeAspect="1" noChangeArrowheads="1"/>
          </p:cNvPicPr>
          <p:nvPr/>
        </p:nvPicPr>
        <p:blipFill>
          <a:blip r:embed="rId5" cstate="print"/>
          <a:srcRect/>
          <a:stretch>
            <a:fillRect/>
          </a:stretch>
        </p:blipFill>
        <p:spPr bwMode="auto">
          <a:xfrm>
            <a:off x="4038600" y="2135188"/>
            <a:ext cx="4953000" cy="4113212"/>
          </a:xfrm>
          <a:prstGeom prst="rect">
            <a:avLst/>
          </a:prstGeom>
          <a:noFill/>
          <a:ln w="9525">
            <a:noFill/>
            <a:miter lim="800000"/>
            <a:headEnd/>
            <a:tailEnd/>
          </a:ln>
        </p:spPr>
      </p:pic>
      <p:sp>
        <p:nvSpPr>
          <p:cNvPr id="36874" name="Text Box 33"/>
          <p:cNvSpPr txBox="1">
            <a:spLocks noChangeArrowheads="1"/>
          </p:cNvSpPr>
          <p:nvPr/>
        </p:nvSpPr>
        <p:spPr bwMode="auto">
          <a:xfrm>
            <a:off x="2588790" y="6229064"/>
            <a:ext cx="2059410" cy="387798"/>
          </a:xfrm>
          <a:prstGeom prst="rect">
            <a:avLst/>
          </a:prstGeom>
          <a:noFill/>
          <a:ln w="12700">
            <a:noFill/>
            <a:miter lim="800000"/>
            <a:headEnd type="none" w="sm" len="sm"/>
            <a:tailEnd type="none" w="sm" len="sm"/>
          </a:ln>
        </p:spPr>
        <p:txBody>
          <a:bodyPr wrap="none">
            <a:spAutoFit/>
          </a:bodyPr>
          <a:lstStyle/>
          <a:p>
            <a:pPr eaLnBrk="0" hangingPunct="0">
              <a:lnSpc>
                <a:spcPct val="80000"/>
              </a:lnSpc>
              <a:spcBef>
                <a:spcPct val="50000"/>
              </a:spcBef>
            </a:pPr>
            <a:r>
              <a:rPr lang="en-US" dirty="0">
                <a:solidFill>
                  <a:schemeClr val="tx2"/>
                </a:solidFill>
              </a:rPr>
              <a:t>Time: </a:t>
            </a:r>
            <a:r>
              <a:rPr lang="en-US" dirty="0" smtClean="0">
                <a:solidFill>
                  <a:schemeClr val="tx2"/>
                </a:solidFill>
              </a:rPr>
              <a:t>20 min</a:t>
            </a:r>
            <a:endParaRPr lang="en-US" dirty="0">
              <a:solidFill>
                <a:schemeClr val="tx2"/>
              </a:solidFill>
            </a:endParaRPr>
          </a:p>
        </p:txBody>
      </p:sp>
      <p:pic>
        <p:nvPicPr>
          <p:cNvPr id="36875" name="Picture 34" descr="CCSv4_icon"/>
          <p:cNvPicPr>
            <a:picLocks noChangeAspect="1" noChangeArrowheads="1"/>
          </p:cNvPicPr>
          <p:nvPr/>
        </p:nvPicPr>
        <p:blipFill>
          <a:blip r:embed="rId6" cstate="print"/>
          <a:srcRect/>
          <a:stretch>
            <a:fillRect/>
          </a:stretch>
        </p:blipFill>
        <p:spPr bwMode="auto">
          <a:xfrm>
            <a:off x="304800" y="4343400"/>
            <a:ext cx="989013" cy="1219200"/>
          </a:xfrm>
          <a:prstGeom prst="rect">
            <a:avLst/>
          </a:prstGeom>
          <a:noFill/>
          <a:ln w="9525">
            <a:noFill/>
            <a:miter lim="800000"/>
            <a:headEnd/>
            <a:tailEnd/>
          </a:ln>
        </p:spPr>
      </p:pic>
      <p:sp>
        <p:nvSpPr>
          <p:cNvPr id="273444" name="Rectangle 36"/>
          <p:cNvSpPr>
            <a:spLocks noChangeArrowheads="1"/>
          </p:cNvSpPr>
          <p:nvPr/>
        </p:nvSpPr>
        <p:spPr bwMode="auto">
          <a:xfrm>
            <a:off x="4038600" y="2895600"/>
            <a:ext cx="914400" cy="381000"/>
          </a:xfrm>
          <a:prstGeom prst="rect">
            <a:avLst/>
          </a:prstGeom>
          <a:noFill/>
          <a:ln w="28575">
            <a:solidFill>
              <a:srgbClr val="FF0000"/>
            </a:solidFill>
            <a:miter lim="800000"/>
            <a:headEnd type="none" w="sm" len="sm"/>
            <a:tailEnd type="none" w="sm" len="sm"/>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73447" name="Rectangle 39"/>
          <p:cNvSpPr>
            <a:spLocks noChangeArrowheads="1"/>
          </p:cNvSpPr>
          <p:nvPr/>
        </p:nvSpPr>
        <p:spPr bwMode="auto">
          <a:xfrm>
            <a:off x="5638800" y="2057400"/>
            <a:ext cx="1447800" cy="1295400"/>
          </a:xfrm>
          <a:prstGeom prst="rect">
            <a:avLst/>
          </a:prstGeom>
          <a:noFill/>
          <a:ln w="28575">
            <a:solidFill>
              <a:srgbClr val="FF0000"/>
            </a:solidFill>
            <a:miter lim="800000"/>
            <a:headEnd type="none" w="sm" len="sm"/>
            <a:tailEnd type="none" w="sm" len="sm"/>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73448" name="Rectangle 40"/>
          <p:cNvSpPr>
            <a:spLocks noChangeArrowheads="1"/>
          </p:cNvSpPr>
          <p:nvPr/>
        </p:nvSpPr>
        <p:spPr bwMode="auto">
          <a:xfrm>
            <a:off x="7696200" y="4419600"/>
            <a:ext cx="1219200" cy="762000"/>
          </a:xfrm>
          <a:prstGeom prst="rect">
            <a:avLst/>
          </a:prstGeom>
          <a:noFill/>
          <a:ln w="28575">
            <a:solidFill>
              <a:srgbClr val="FF0000"/>
            </a:solidFill>
            <a:miter lim="800000"/>
            <a:headEnd type="none" w="sm" len="sm"/>
            <a:tailEnd type="none" w="sm" len="sm"/>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sp>
        <p:nvSpPr>
          <p:cNvPr id="273449" name="Rectangle 41"/>
          <p:cNvSpPr>
            <a:spLocks noChangeArrowheads="1"/>
          </p:cNvSpPr>
          <p:nvPr/>
        </p:nvSpPr>
        <p:spPr bwMode="auto">
          <a:xfrm>
            <a:off x="5214938" y="4854575"/>
            <a:ext cx="1219200" cy="381000"/>
          </a:xfrm>
          <a:prstGeom prst="rect">
            <a:avLst/>
          </a:prstGeom>
          <a:noFill/>
          <a:ln w="28575">
            <a:solidFill>
              <a:srgbClr val="FF0000"/>
            </a:solidFill>
            <a:miter lim="800000"/>
            <a:headEnd type="none" w="sm" len="sm"/>
            <a:tailEnd type="none" w="sm" len="sm"/>
          </a:ln>
          <a:effectLst/>
        </p:spPr>
        <p:txBody>
          <a:bodyPr wrap="none" anchor="ctr"/>
          <a:lstStyle/>
          <a:p>
            <a:pPr eaLnBrk="0" hangingPunct="0">
              <a:lnSpc>
                <a:spcPct val="80000"/>
              </a:lnSpc>
              <a:spcBef>
                <a:spcPct val="50000"/>
              </a:spcBef>
              <a:defRPr/>
            </a:pPr>
            <a:endParaRPr lang="en-US">
              <a:effectLst>
                <a:outerShdw blurRad="38100" dist="38100" dir="2700000" algn="tl">
                  <a:srgbClr val="000000">
                    <a:alpha val="43137"/>
                  </a:srgbClr>
                </a:outerShdw>
              </a:effectLst>
            </a:endParaRPr>
          </a:p>
        </p:txBody>
      </p:sp>
      <p:pic>
        <p:nvPicPr>
          <p:cNvPr id="27"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
        <p:nvSpPr>
          <p:cNvPr id="17" name="Slide number"/>
          <p:cNvSpPr txBox="1"/>
          <p:nvPr/>
        </p:nvSpPr>
        <p:spPr>
          <a:xfrm>
            <a:off x="8636000" y="6645990"/>
            <a:ext cx="635000" cy="246221"/>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21</a:t>
            </a:r>
            <a:endParaRPr lang="en-US" sz="1000" b="0" dirty="0" smtClean="0">
              <a:solidFill>
                <a:schemeClr val="tx2"/>
              </a:solidFill>
              <a:effectLst/>
              <a:latin typeface="Arial"/>
            </a:endParaRPr>
          </a:p>
        </p:txBody>
      </p:sp>
    </p:spTree>
    <p:custDataLst>
      <p:tags r:id="rId1"/>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8866" name="Rectangle 2"/>
          <p:cNvSpPr>
            <a:spLocks noChangeArrowheads="1"/>
          </p:cNvSpPr>
          <p:nvPr/>
        </p:nvSpPr>
        <p:spPr bwMode="auto">
          <a:xfrm>
            <a:off x="0" y="0"/>
            <a:ext cx="9144000" cy="6858000"/>
          </a:xfrm>
          <a:prstGeom prst="rect">
            <a:avLst/>
          </a:prstGeom>
          <a:solidFill>
            <a:srgbClr val="FFFFFF">
              <a:alpha val="50000"/>
            </a:srgbClr>
          </a:solidFill>
          <a:ln w="12700">
            <a:solidFill>
              <a:schemeClr val="tx1"/>
            </a:solidFill>
            <a:miter lim="800000"/>
            <a:headEnd type="none" w="sm" len="sm"/>
            <a:tailEnd type="none" w="sm" len="sm"/>
          </a:ln>
          <a:effectLst/>
        </p:spPr>
        <p:txBody>
          <a:bodyPr wrap="none" anchor="ctr"/>
          <a:lstStyle/>
          <a:p>
            <a:pPr>
              <a:defRPr/>
            </a:pPr>
            <a:endParaRPr lang="en-US">
              <a:solidFill>
                <a:srgbClr val="000000"/>
              </a:solidFill>
              <a:effectLst>
                <a:outerShdw blurRad="38100" dist="38100" dir="2700000" algn="tl">
                  <a:srgbClr val="000000">
                    <a:alpha val="43137"/>
                  </a:srgbClr>
                </a:outerShdw>
              </a:effectLst>
            </a:endParaRPr>
          </a:p>
        </p:txBody>
      </p:sp>
      <p:sp>
        <p:nvSpPr>
          <p:cNvPr id="548867" name="Text Box 3"/>
          <p:cNvSpPr txBox="1">
            <a:spLocks noChangeArrowheads="1"/>
          </p:cNvSpPr>
          <p:nvPr/>
        </p:nvSpPr>
        <p:spPr bwMode="auto">
          <a:xfrm>
            <a:off x="609600" y="1126643"/>
            <a:ext cx="8686800" cy="2189163"/>
          </a:xfrm>
          <a:prstGeom prst="rect">
            <a:avLst/>
          </a:prstGeom>
          <a:noFill/>
          <a:ln w="12700">
            <a:noFill/>
            <a:miter lim="800000"/>
            <a:headEnd type="none" w="sm" len="sm"/>
            <a:tailEnd type="none" w="sm" len="sm"/>
          </a:ln>
          <a:effectLst>
            <a:outerShdw dist="35921" dir="2700000" algn="ctr" rotWithShape="0">
              <a:srgbClr val="333333">
                <a:alpha val="50000"/>
              </a:srgbClr>
            </a:outerShdw>
          </a:effectLst>
        </p:spPr>
        <p:txBody>
          <a:bodyPr anchor="ctr" anchorCtr="1">
            <a:spAutoFit/>
          </a:bodyPr>
          <a:lstStyle/>
          <a:p>
            <a:pPr algn="ctr">
              <a:defRPr/>
            </a:pPr>
            <a:r>
              <a:rPr lang="en-US" sz="17200" b="0" dirty="0" err="1">
                <a:solidFill>
                  <a:srgbClr val="FF0000"/>
                </a:solidFill>
                <a:latin typeface="TILogo" pitchFamily="2" charset="0"/>
              </a:rPr>
              <a:t>ti</a:t>
            </a:r>
            <a:endParaRPr lang="en-US" sz="17200" b="0" dirty="0">
              <a:solidFill>
                <a:srgbClr val="FF0000"/>
              </a:solidFill>
              <a:latin typeface="TILogo" pitchFamily="2" charset="0"/>
            </a:endParaRPr>
          </a:p>
        </p:txBody>
      </p:sp>
      <p:sp>
        <p:nvSpPr>
          <p:cNvPr id="6" name="Slide number"/>
          <p:cNvSpPr txBox="1"/>
          <p:nvPr/>
        </p:nvSpPr>
        <p:spPr>
          <a:xfrm>
            <a:off x="8636000" y="6642100"/>
            <a:ext cx="635000" cy="246221"/>
          </a:xfrm>
          <a:prstGeom prst="rect">
            <a:avLst/>
          </a:prstGeom>
          <a:noFill/>
        </p:spPr>
        <p:txBody>
          <a:bodyPr vert="horz" rtlCol="0">
            <a:spAutoFit/>
          </a:bodyPr>
          <a:lstStyle/>
          <a:p>
            <a:pPr algn="ctr"/>
            <a:r>
              <a:rPr lang="en-US" sz="1000" b="0" smtClean="0">
                <a:solidFill>
                  <a:schemeClr val="tx2"/>
                </a:solidFill>
                <a:latin typeface="Arial"/>
              </a:rPr>
              <a:t>22</a:t>
            </a:r>
            <a:endParaRPr lang="en-US" sz="1000" b="0">
              <a:solidFill>
                <a:schemeClr val="tx2"/>
              </a:solidFill>
              <a:latin typeface="Arial"/>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grpId="0" nodeType="withEffect">
                                  <p:stCondLst>
                                    <p:cond delay="0"/>
                                  </p:stCondLst>
                                  <p:childTnLst>
                                    <p:animScale>
                                      <p:cBhvr>
                                        <p:cTn id="6" dur="2000" fill="hold"/>
                                        <p:tgtEl>
                                          <p:spTgt spid="54886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8867" grpId="0"/>
    </p:bldLst>
  </p:timing>
</p:sld>
</file>

<file path=ppt/slides/slide24.xml><?xml version="1.0" encoding="utf-8"?>
<p:sld xmlns:a="http://schemas.openxmlformats.org/drawingml/2006/main" xmlns:r="http://schemas.openxmlformats.org/officeDocument/2006/relationships" xmlns:p="http://schemas.openxmlformats.org/presentationml/2006/main" show="0">
  <p:cSld>
    <p:bg>
      <p:bgPr>
        <a:solidFill>
          <a:srgbClr val="FFFF66"/>
        </a:solidFill>
        <a:effectLst/>
      </p:bgPr>
    </p:bg>
    <p:spTree>
      <p:nvGrpSpPr>
        <p:cNvPr id="1" name=""/>
        <p:cNvGrpSpPr/>
        <p:nvPr/>
      </p:nvGrpSpPr>
      <p:grpSpPr>
        <a:xfrm>
          <a:off x="0" y="0"/>
          <a:ext cx="0" cy="0"/>
          <a:chOff x="0" y="0"/>
          <a:chExt cx="0" cy="0"/>
        </a:xfrm>
      </p:grpSpPr>
      <p:sp>
        <p:nvSpPr>
          <p:cNvPr id="237570" name="Rectangle 2"/>
          <p:cNvSpPr>
            <a:spLocks noChangeArrowheads="1"/>
          </p:cNvSpPr>
          <p:nvPr/>
        </p:nvSpPr>
        <p:spPr bwMode="auto">
          <a:xfrm>
            <a:off x="152400" y="762000"/>
            <a:ext cx="5029200" cy="5181600"/>
          </a:xfrm>
          <a:prstGeom prst="rect">
            <a:avLst/>
          </a:prstGeom>
          <a:solidFill>
            <a:srgbClr val="CC66FF"/>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eaLnBrk="0" hangingPunct="0">
              <a:lnSpc>
                <a:spcPct val="80000"/>
              </a:lnSpc>
              <a:spcBef>
                <a:spcPct val="50000"/>
              </a:spcBef>
              <a:defRPr/>
            </a:pPr>
            <a:endParaRPr lang="en-US">
              <a:solidFill>
                <a:srgbClr val="000000"/>
              </a:solidFill>
              <a:effectLst>
                <a:outerShdw blurRad="38100" dist="38100" dir="2700000" algn="tl">
                  <a:srgbClr val="000000">
                    <a:alpha val="43137"/>
                  </a:srgbClr>
                </a:outerShdw>
              </a:effectLst>
              <a:latin typeface="Arial" charset="0"/>
            </a:endParaRPr>
          </a:p>
        </p:txBody>
      </p:sp>
      <p:sp>
        <p:nvSpPr>
          <p:cNvPr id="26628" name="Rectangle 43"/>
          <p:cNvSpPr>
            <a:spLocks noGrp="1" noChangeArrowheads="1"/>
          </p:cNvSpPr>
          <p:nvPr>
            <p:ph type="title"/>
          </p:nvPr>
        </p:nvSpPr>
        <p:spPr/>
        <p:txBody>
          <a:bodyPr/>
          <a:lstStyle/>
          <a:p>
            <a:r>
              <a:rPr lang="en-US" smtClean="0"/>
              <a:t>Outline</a:t>
            </a:r>
          </a:p>
        </p:txBody>
      </p:sp>
      <p:sp>
        <p:nvSpPr>
          <p:cNvPr id="26629" name="Text Box 44"/>
          <p:cNvSpPr txBox="1">
            <a:spLocks noChangeArrowheads="1"/>
          </p:cNvSpPr>
          <p:nvPr>
            <p:custDataLst>
              <p:tags r:id="rId3"/>
            </p:custDataLst>
          </p:nvPr>
        </p:nvSpPr>
        <p:spPr bwMode="auto">
          <a:xfrm>
            <a:off x="152400" y="850042"/>
            <a:ext cx="5029200" cy="495300"/>
          </a:xfrm>
          <a:prstGeom prst="rect">
            <a:avLst/>
          </a:prstGeom>
          <a:solidFill>
            <a:schemeClr val="bg1"/>
          </a:solidFill>
          <a:ln w="19050">
            <a:solidFill>
              <a:schemeClr val="tx1"/>
            </a:solidFill>
            <a:miter lim="800000"/>
            <a:headEnd type="none" w="sm" len="sm"/>
            <a:tailEnd type="none" w="sm" len="sm"/>
          </a:ln>
        </p:spPr>
        <p:txBody>
          <a:bodyPr anchor="ct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MainHighlight</a:t>
            </a:r>
          </a:p>
        </p:txBody>
      </p:sp>
      <p:sp>
        <p:nvSpPr>
          <p:cNvPr id="26630" name="Text Box 45"/>
          <p:cNvSpPr txBox="1">
            <a:spLocks noChangeArrowheads="1"/>
          </p:cNvSpPr>
          <p:nvPr>
            <p:custDataLst>
              <p:tags r:id="rId4"/>
            </p:custDataLst>
          </p:nvPr>
        </p:nvSpPr>
        <p:spPr bwMode="auto">
          <a:xfrm>
            <a:off x="160338" y="1394622"/>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dirty="0" err="1" smtClean="0">
                <a:solidFill>
                  <a:srgbClr val="000000"/>
                </a:solidFill>
                <a:latin typeface="Arial" charset="0"/>
              </a:rPr>
              <a:t>MainNormal</a:t>
            </a:r>
            <a:endParaRPr lang="en-US" sz="2800" dirty="0" smtClean="0">
              <a:solidFill>
                <a:srgbClr val="000000"/>
              </a:solidFill>
              <a:latin typeface="Arial" charset="0"/>
            </a:endParaRPr>
          </a:p>
        </p:txBody>
      </p:sp>
      <p:pic>
        <p:nvPicPr>
          <p:cNvPr id="237621" name="Picture 53" descr="MP900407064[2]"/>
          <p:cNvPicPr>
            <a:picLocks noChangeAspect="1" noChangeArrowheads="1"/>
          </p:cNvPicPr>
          <p:nvPr/>
        </p:nvPicPr>
        <p:blipFill>
          <a:blip r:embed="rId6" cstate="print"/>
          <a:srcRect/>
          <a:stretch>
            <a:fillRect/>
          </a:stretch>
        </p:blipFill>
        <p:spPr bwMode="auto">
          <a:xfrm>
            <a:off x="5334000" y="2794000"/>
            <a:ext cx="3581400" cy="2387600"/>
          </a:xfrm>
          <a:prstGeom prst="rect">
            <a:avLst/>
          </a:prstGeom>
          <a:noFill/>
          <a:effectLst>
            <a:outerShdw dist="107763" dir="2700000" algn="ctr" rotWithShape="0">
              <a:srgbClr val="808080">
                <a:alpha val="50000"/>
              </a:srgbClr>
            </a:outerShdw>
          </a:effectLst>
        </p:spPr>
      </p:pic>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dirty="0" smtClean="0"/>
              <a:t>Online Video – Tips</a:t>
            </a:r>
          </a:p>
        </p:txBody>
      </p:sp>
      <p:sp>
        <p:nvSpPr>
          <p:cNvPr id="4099" name="Rectangle 3"/>
          <p:cNvSpPr>
            <a:spLocks noGrp="1" noChangeArrowheads="1"/>
          </p:cNvSpPr>
          <p:nvPr>
            <p:ph type="body" idx="4294967295"/>
          </p:nvPr>
        </p:nvSpPr>
        <p:spPr>
          <a:xfrm>
            <a:off x="152400" y="891434"/>
            <a:ext cx="8832867" cy="632566"/>
          </a:xfrm>
          <a:noFill/>
        </p:spPr>
        <p:txBody>
          <a:bodyPr wrap="none" anchor="t" anchorCtr="0"/>
          <a:lstStyle/>
          <a:p>
            <a:pPr marL="404813" indent="-404813">
              <a:lnSpc>
                <a:spcPct val="100000"/>
              </a:lnSpc>
            </a:pPr>
            <a:r>
              <a:rPr lang="en-US" dirty="0" smtClean="0"/>
              <a:t>Download labs, solutions and PPT files at:</a:t>
            </a:r>
          </a:p>
          <a:p>
            <a:pPr marL="404813" indent="-404813">
              <a:lnSpc>
                <a:spcPct val="100000"/>
              </a:lnSpc>
              <a:buNone/>
            </a:pPr>
            <a:endParaRPr lang="en-US" dirty="0" smtClean="0"/>
          </a:p>
          <a:p>
            <a:pPr marL="666750" lvl="1" indent="0">
              <a:lnSpc>
                <a:spcPct val="100000"/>
              </a:lnSpc>
              <a:buFont typeface="Wingdings" pitchFamily="2" charset="2"/>
              <a:buNone/>
            </a:pPr>
            <a:r>
              <a:rPr lang="en-US" b="0" i="1" dirty="0" smtClean="0"/>
              <a:t/>
            </a:r>
            <a:br>
              <a:rPr lang="en-US" b="0" i="1" dirty="0" smtClean="0"/>
            </a:br>
            <a:endParaRPr lang="en-US" b="0" i="1" dirty="0" smtClean="0"/>
          </a:p>
        </p:txBody>
      </p:sp>
      <p:pic>
        <p:nvPicPr>
          <p:cNvPr id="17"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
        <p:nvSpPr>
          <p:cNvPr id="9" name="Slide number"/>
          <p:cNvSpPr txBox="1"/>
          <p:nvPr/>
        </p:nvSpPr>
        <p:spPr>
          <a:xfrm>
            <a:off x="8636000" y="6642100"/>
            <a:ext cx="635000" cy="246221"/>
          </a:xfrm>
          <a:prstGeom prst="rect">
            <a:avLst/>
          </a:prstGeom>
          <a:noFill/>
        </p:spPr>
        <p:txBody>
          <a:bodyPr vert="horz" rtlCol="0">
            <a:spAutoFit/>
          </a:bodyPr>
          <a:lstStyle/>
          <a:p>
            <a:pPr algn="ctr"/>
            <a:r>
              <a:rPr lang="en-US" sz="1000" b="0" smtClean="0">
                <a:solidFill>
                  <a:schemeClr val="tx2"/>
                </a:solidFill>
                <a:latin typeface="Arial"/>
              </a:rPr>
              <a:t>3</a:t>
            </a:r>
            <a:endParaRPr lang="en-US" sz="1000" b="0">
              <a:solidFill>
                <a:schemeClr val="tx2"/>
              </a:solidFill>
              <a:latin typeface="Arial"/>
            </a:endParaRPr>
          </a:p>
        </p:txBody>
      </p:sp>
      <p:sp>
        <p:nvSpPr>
          <p:cNvPr id="10" name="TextBox 9"/>
          <p:cNvSpPr txBox="1"/>
          <p:nvPr/>
        </p:nvSpPr>
        <p:spPr>
          <a:xfrm>
            <a:off x="810904" y="1572904"/>
            <a:ext cx="7179658" cy="400110"/>
          </a:xfrm>
          <a:prstGeom prst="rect">
            <a:avLst/>
          </a:prstGeom>
          <a:solidFill>
            <a:schemeClr val="accent2"/>
          </a:solidFill>
        </p:spPr>
        <p:txBody>
          <a:bodyPr wrap="none" rtlCol="0">
            <a:spAutoFit/>
          </a:bodyPr>
          <a:lstStyle/>
          <a:p>
            <a:r>
              <a:rPr lang="en-US" sz="2000" dirty="0" smtClean="0">
                <a:latin typeface="Arial Narrow" pitchFamily="34" charset="0"/>
              </a:rPr>
              <a:t>http://processors.wiki.ti.com/index.php/SYS/BIOS_1.5-DAY_Workshop</a:t>
            </a:r>
            <a:endParaRPr lang="en-US" sz="2000" dirty="0">
              <a:latin typeface="Arial Narrow" pitchFamily="34" charset="0"/>
            </a:endParaRPr>
          </a:p>
        </p:txBody>
      </p:sp>
      <p:sp>
        <p:nvSpPr>
          <p:cNvPr id="12" name="Rectangle 3"/>
          <p:cNvSpPr txBox="1">
            <a:spLocks noChangeArrowheads="1"/>
          </p:cNvSpPr>
          <p:nvPr/>
        </p:nvSpPr>
        <p:spPr bwMode="auto">
          <a:xfrm>
            <a:off x="152400" y="2362200"/>
            <a:ext cx="9062096" cy="2752165"/>
          </a:xfrm>
          <a:prstGeom prst="rect">
            <a:avLst/>
          </a:prstGeom>
          <a:noFill/>
          <a:ln w="9525">
            <a:noFill/>
            <a:miter lim="800000"/>
            <a:headEnd/>
            <a:tailEnd/>
          </a:ln>
        </p:spPr>
        <p:txBody>
          <a:bodyPr vert="horz" wrap="square" lIns="92075" tIns="46038" rIns="92075" bIns="46038" numCol="1" anchor="t" anchorCtr="0" compatLnSpc="1">
            <a:prstTxWarp prst="textNoShape">
              <a:avLst/>
            </a:prstTxWarp>
            <a:spAutoFit/>
          </a:bodyPr>
          <a:lstStyle/>
          <a:p>
            <a:pPr marL="404813" marR="0" lvl="0" indent="-404813" algn="l" defTabSz="914400" rtl="0" eaLnBrk="0" fontAlgn="base" latinLnBrk="0" hangingPunct="0">
              <a:lnSpc>
                <a:spcPct val="100000"/>
              </a:lnSpc>
              <a:spcBef>
                <a:spcPct val="40000"/>
              </a:spcBef>
              <a:spcAft>
                <a:spcPct val="0"/>
              </a:spcAft>
              <a:buClr>
                <a:schemeClr val="tx2"/>
              </a:buClr>
              <a:buSzPct val="75000"/>
              <a:buFont typeface="Wingdings" pitchFamily="2" charset="2"/>
              <a:buChar char="u"/>
              <a:tabLst/>
              <a:defRPr/>
            </a:pPr>
            <a:r>
              <a:rPr lang="en-US" sz="3200" kern="0" noProof="0" dirty="0" err="1" smtClean="0">
                <a:latin typeface="+mn-lt"/>
              </a:rPr>
              <a:t>Follo</a:t>
            </a:r>
            <a:r>
              <a:rPr lang="en-US" sz="3200" kern="0" dirty="0" smtClean="0">
                <a:latin typeface="+mn-lt"/>
              </a:rPr>
              <a:t>w along with the videos, pause/rewind whenever you want, take your time</a:t>
            </a:r>
          </a:p>
          <a:p>
            <a:pPr marL="404813" marR="0" lvl="0" indent="-404813" algn="l" defTabSz="914400" rtl="0" eaLnBrk="0" fontAlgn="base" latinLnBrk="0" hangingPunct="0">
              <a:lnSpc>
                <a:spcPct val="100000"/>
              </a:lnSpc>
              <a:spcBef>
                <a:spcPct val="40000"/>
              </a:spcBef>
              <a:spcAft>
                <a:spcPct val="0"/>
              </a:spcAft>
              <a:buClr>
                <a:schemeClr val="tx2"/>
              </a:buClr>
              <a:buSzPct val="75000"/>
              <a:buFont typeface="Wingdings" pitchFamily="2" charset="2"/>
              <a:buChar char="u"/>
              <a:tabLst/>
              <a:defRPr/>
            </a:pPr>
            <a:r>
              <a:rPr lang="en-US" sz="3200" kern="0" dirty="0" smtClean="0">
                <a:latin typeface="+mn-lt"/>
              </a:rPr>
              <a:t>Labs – you can watch the lab videos, print out and do the lab yourself, or any combination thereof                                             </a:t>
            </a:r>
          </a:p>
        </p:txBody>
      </p:sp>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en-US" smtClean="0"/>
              <a:t>Administrative Topics</a:t>
            </a:r>
          </a:p>
        </p:txBody>
      </p:sp>
      <p:sp>
        <p:nvSpPr>
          <p:cNvPr id="4099" name="Rectangle 3"/>
          <p:cNvSpPr>
            <a:spLocks noGrp="1" noChangeArrowheads="1"/>
          </p:cNvSpPr>
          <p:nvPr>
            <p:ph type="body" idx="4294967295"/>
          </p:nvPr>
        </p:nvSpPr>
        <p:spPr>
          <a:xfrm>
            <a:off x="609600" y="762000"/>
            <a:ext cx="7299325" cy="5756275"/>
          </a:xfrm>
          <a:noFill/>
        </p:spPr>
        <p:txBody>
          <a:bodyPr wrap="none"/>
          <a:lstStyle/>
          <a:p>
            <a:pPr marL="404813" indent="-404813">
              <a:lnSpc>
                <a:spcPct val="100000"/>
              </a:lnSpc>
            </a:pPr>
            <a:r>
              <a:rPr lang="en-US" smtClean="0"/>
              <a:t>Start &amp; End Times </a:t>
            </a:r>
          </a:p>
          <a:p>
            <a:pPr marL="404813" indent="-404813">
              <a:lnSpc>
                <a:spcPct val="100000"/>
              </a:lnSpc>
            </a:pPr>
            <a:r>
              <a:rPr lang="en-US" smtClean="0"/>
              <a:t>Lunch </a:t>
            </a:r>
            <a:r>
              <a:rPr lang="en-US" b="0" smtClean="0"/>
              <a:t>(special diets?)</a:t>
            </a:r>
            <a:r>
              <a:rPr lang="en-US" smtClean="0"/>
              <a:t>, Breaks</a:t>
            </a:r>
          </a:p>
          <a:p>
            <a:pPr marL="404813" indent="-404813">
              <a:lnSpc>
                <a:spcPct val="100000"/>
              </a:lnSpc>
            </a:pPr>
            <a:r>
              <a:rPr lang="en-US" smtClean="0"/>
              <a:t>Labs &amp; Lab Partners</a:t>
            </a:r>
          </a:p>
          <a:p>
            <a:pPr marL="404813" indent="-404813">
              <a:lnSpc>
                <a:spcPct val="100000"/>
              </a:lnSpc>
            </a:pPr>
            <a:r>
              <a:rPr lang="en-US" smtClean="0"/>
              <a:t>Course Materials</a:t>
            </a:r>
          </a:p>
          <a:p>
            <a:pPr marL="404813" indent="-404813">
              <a:lnSpc>
                <a:spcPct val="100000"/>
              </a:lnSpc>
            </a:pPr>
            <a:r>
              <a:rPr lang="en-US" smtClean="0"/>
              <a:t>Name Tags</a:t>
            </a:r>
          </a:p>
          <a:p>
            <a:pPr marL="404813" indent="-404813">
              <a:lnSpc>
                <a:spcPct val="100000"/>
              </a:lnSpc>
            </a:pPr>
            <a:r>
              <a:rPr lang="en-US" smtClean="0"/>
              <a:t>Restrooms</a:t>
            </a:r>
          </a:p>
          <a:p>
            <a:pPr marL="404813" indent="-404813">
              <a:lnSpc>
                <a:spcPct val="100000"/>
              </a:lnSpc>
            </a:pPr>
            <a:r>
              <a:rPr lang="en-US" smtClean="0"/>
              <a:t>Mobile Communications</a:t>
            </a:r>
          </a:p>
          <a:p>
            <a:pPr marL="666750" lvl="1" indent="0">
              <a:lnSpc>
                <a:spcPct val="100000"/>
              </a:lnSpc>
              <a:buFont typeface="Wingdings" pitchFamily="2" charset="2"/>
              <a:buNone/>
            </a:pPr>
            <a:r>
              <a:rPr lang="en-US" b="0" i="1" smtClean="0"/>
              <a:t/>
            </a:r>
            <a:br>
              <a:rPr lang="en-US" b="0" i="1" smtClean="0"/>
            </a:br>
            <a:r>
              <a:rPr lang="en-US" b="0" i="1" smtClean="0"/>
              <a:t>Please disable ring tones on cell phones</a:t>
            </a:r>
          </a:p>
        </p:txBody>
      </p:sp>
      <p:pic>
        <p:nvPicPr>
          <p:cNvPr id="4101" name="Picture 33" descr="dglxasset[2]"/>
          <p:cNvPicPr>
            <a:picLocks noChangeAspect="1" noChangeArrowheads="1"/>
          </p:cNvPicPr>
          <p:nvPr/>
        </p:nvPicPr>
        <p:blipFill>
          <a:blip r:embed="rId4" cstate="print"/>
          <a:srcRect/>
          <a:stretch>
            <a:fillRect/>
          </a:stretch>
        </p:blipFill>
        <p:spPr bwMode="auto">
          <a:xfrm>
            <a:off x="5578475" y="2133600"/>
            <a:ext cx="2193925" cy="1758950"/>
          </a:xfrm>
          <a:prstGeom prst="rect">
            <a:avLst/>
          </a:prstGeom>
          <a:noFill/>
          <a:ln w="9525">
            <a:noFill/>
            <a:miter lim="800000"/>
            <a:headEnd/>
            <a:tailEnd/>
          </a:ln>
        </p:spPr>
      </p:pic>
      <p:pic>
        <p:nvPicPr>
          <p:cNvPr id="4102" name="Picture 34" descr="MC900433842[2]"/>
          <p:cNvPicPr>
            <a:picLocks noChangeAspect="1" noChangeArrowheads="1"/>
          </p:cNvPicPr>
          <p:nvPr/>
        </p:nvPicPr>
        <p:blipFill>
          <a:blip r:embed="rId5" cstate="print"/>
          <a:srcRect/>
          <a:stretch>
            <a:fillRect/>
          </a:stretch>
        </p:blipFill>
        <p:spPr bwMode="auto">
          <a:xfrm>
            <a:off x="7010400" y="533400"/>
            <a:ext cx="1447800" cy="1447800"/>
          </a:xfrm>
          <a:prstGeom prst="rect">
            <a:avLst/>
          </a:prstGeom>
          <a:noFill/>
          <a:ln w="9525">
            <a:noFill/>
            <a:miter lim="800000"/>
            <a:headEnd/>
            <a:tailEnd/>
          </a:ln>
        </p:spPr>
      </p:pic>
      <p:pic>
        <p:nvPicPr>
          <p:cNvPr id="4103" name="Picture 43" descr="MC900439798[2]"/>
          <p:cNvPicPr>
            <a:picLocks noChangeAspect="1" noChangeArrowheads="1"/>
          </p:cNvPicPr>
          <p:nvPr/>
        </p:nvPicPr>
        <p:blipFill>
          <a:blip r:embed="rId6" cstate="print"/>
          <a:srcRect/>
          <a:stretch>
            <a:fillRect/>
          </a:stretch>
        </p:blipFill>
        <p:spPr bwMode="auto">
          <a:xfrm>
            <a:off x="5715000" y="4191000"/>
            <a:ext cx="1752600" cy="1752600"/>
          </a:xfrm>
          <a:prstGeom prst="rect">
            <a:avLst/>
          </a:prstGeom>
          <a:noFill/>
          <a:ln w="9525">
            <a:noFill/>
            <a:miter lim="800000"/>
            <a:headEnd/>
            <a:tailEnd/>
          </a:ln>
        </p:spPr>
      </p:pic>
      <p:pic>
        <p:nvPicPr>
          <p:cNvPr id="17" name="Animated Logo" descr="tilogo_color_twoline.png"/>
          <p:cNvPicPr>
            <a:picLocks noChangeAspect="1"/>
          </p:cNvPicPr>
          <p:nvPr/>
        </p:nvPicPr>
        <p:blipFill>
          <a:blip r:embed="rId7" cstate="print"/>
          <a:stretch>
            <a:fillRect/>
          </a:stretch>
        </p:blipFill>
        <p:spPr>
          <a:xfrm>
            <a:off x="50800" y="6477000"/>
            <a:ext cx="1438537" cy="347443"/>
          </a:xfrm>
          <a:prstGeom prst="rect">
            <a:avLst/>
          </a:prstGeom>
        </p:spPr>
      </p:pic>
      <p:sp>
        <p:nvSpPr>
          <p:cNvPr id="9" name="Slide number"/>
          <p:cNvSpPr txBox="1"/>
          <p:nvPr/>
        </p:nvSpPr>
        <p:spPr>
          <a:xfrm>
            <a:off x="8636000" y="6642100"/>
            <a:ext cx="635000" cy="246221"/>
          </a:xfrm>
          <a:prstGeom prst="rect">
            <a:avLst/>
          </a:prstGeom>
          <a:noFill/>
        </p:spPr>
        <p:txBody>
          <a:bodyPr vert="horz" rtlCol="0">
            <a:spAutoFit/>
          </a:bodyPr>
          <a:lstStyle/>
          <a:p>
            <a:pPr algn="ctr"/>
            <a:r>
              <a:rPr lang="en-US" sz="1000" b="0" smtClean="0">
                <a:solidFill>
                  <a:schemeClr val="tx2"/>
                </a:solidFill>
                <a:latin typeface="Arial"/>
              </a:rPr>
              <a:t>3</a:t>
            </a:r>
            <a:endParaRPr lang="en-US" sz="1000" b="0">
              <a:solidFill>
                <a:schemeClr val="tx2"/>
              </a:solidFill>
              <a:latin typeface="Arial"/>
            </a:endParaRPr>
          </a:p>
        </p:txBody>
      </p:sp>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37570" name="Rectangle 2"/>
          <p:cNvSpPr>
            <a:spLocks noChangeArrowheads="1"/>
          </p:cNvSpPr>
          <p:nvPr/>
        </p:nvSpPr>
        <p:spPr bwMode="auto">
          <a:xfrm>
            <a:off x="152400" y="762000"/>
            <a:ext cx="5029200" cy="5181600"/>
          </a:xfrm>
          <a:prstGeom prst="rect">
            <a:avLst/>
          </a:prstGeom>
          <a:solidFill>
            <a:srgbClr val="CC66FF"/>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eaLnBrk="0" hangingPunct="0">
              <a:lnSpc>
                <a:spcPct val="80000"/>
              </a:lnSpc>
              <a:spcBef>
                <a:spcPct val="50000"/>
              </a:spcBef>
              <a:defRPr/>
            </a:pPr>
            <a:endParaRPr lang="en-US">
              <a:solidFill>
                <a:srgbClr val="000000"/>
              </a:solidFill>
              <a:effectLst>
                <a:outerShdw blurRad="38100" dist="38100" dir="2700000" algn="tl">
                  <a:srgbClr val="000000">
                    <a:alpha val="43137"/>
                  </a:srgbClr>
                </a:outerShdw>
              </a:effectLst>
              <a:latin typeface="Arial" charset="0"/>
            </a:endParaRPr>
          </a:p>
        </p:txBody>
      </p:sp>
      <p:pic>
        <p:nvPicPr>
          <p:cNvPr id="237621" name="Picture 53" descr="MP900407064[2]"/>
          <p:cNvPicPr>
            <a:picLocks noChangeAspect="1" noChangeArrowheads="1"/>
          </p:cNvPicPr>
          <p:nvPr/>
        </p:nvPicPr>
        <p:blipFill>
          <a:blip r:embed="rId12" cstate="print"/>
          <a:srcRect/>
          <a:stretch>
            <a:fillRect/>
          </a:stretch>
        </p:blipFill>
        <p:spPr bwMode="auto">
          <a:xfrm>
            <a:off x="5334000" y="2794000"/>
            <a:ext cx="3581400" cy="2387600"/>
          </a:xfrm>
          <a:prstGeom prst="rect">
            <a:avLst/>
          </a:prstGeom>
          <a:noFill/>
          <a:effectLst>
            <a:outerShdw dist="107763" dir="2700000" algn="ctr" rotWithShape="0">
              <a:srgbClr val="808080">
                <a:alpha val="50000"/>
              </a:srgbClr>
            </a:outerShdw>
          </a:effectLst>
        </p:spPr>
      </p:pic>
      <p:sp>
        <p:nvSpPr>
          <p:cNvPr id="26628" name="Rectangle 43"/>
          <p:cNvSpPr>
            <a:spLocks noGrp="1" noChangeArrowheads="1"/>
          </p:cNvSpPr>
          <p:nvPr>
            <p:ph type="title"/>
          </p:nvPr>
        </p:nvSpPr>
        <p:spPr/>
        <p:txBody>
          <a:bodyPr/>
          <a:lstStyle/>
          <a:p>
            <a:r>
              <a:rPr lang="en-US" smtClean="0"/>
              <a:t>Outline</a:t>
            </a:r>
          </a:p>
        </p:txBody>
      </p:sp>
      <p:sp>
        <p:nvSpPr>
          <p:cNvPr id="7" name="Text Box 45">
            <a:hlinkClick r:id="rId13" action="ppaction://hlinksldjump"/>
          </p:cNvPr>
          <p:cNvSpPr txBox="1">
            <a:spLocks noChangeArrowheads="1"/>
          </p:cNvSpPr>
          <p:nvPr>
            <p:custDataLst>
              <p:tags r:id="rId3"/>
            </p:custDataLst>
          </p:nvPr>
        </p:nvSpPr>
        <p:spPr bwMode="auto">
          <a:xfrm>
            <a:off x="160338" y="899322"/>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Administrative Topics</a:t>
            </a:r>
            <a:endParaRPr lang="en-US" sz="2800" dirty="0" smtClean="0">
              <a:solidFill>
                <a:srgbClr val="000000"/>
              </a:solidFill>
              <a:latin typeface="Arial" charset="0"/>
            </a:endParaRPr>
          </a:p>
        </p:txBody>
      </p:sp>
      <p:sp>
        <p:nvSpPr>
          <p:cNvPr id="8" name="Text Box 44">
            <a:hlinkClick r:id="rId14" action="ppaction://hlinksldjump"/>
          </p:cNvPr>
          <p:cNvSpPr txBox="1">
            <a:spLocks noChangeArrowheads="1"/>
          </p:cNvSpPr>
          <p:nvPr>
            <p:custDataLst>
              <p:tags r:id="rId4"/>
            </p:custDataLst>
          </p:nvPr>
        </p:nvSpPr>
        <p:spPr bwMode="auto">
          <a:xfrm>
            <a:off x="152400" y="1474124"/>
            <a:ext cx="5029200" cy="495300"/>
          </a:xfrm>
          <a:prstGeom prst="rect">
            <a:avLst/>
          </a:prstGeom>
          <a:solidFill>
            <a:schemeClr val="bg1"/>
          </a:solidFill>
          <a:ln w="19050">
            <a:solidFill>
              <a:schemeClr val="tx1"/>
            </a:solidFill>
            <a:miter lim="800000"/>
            <a:headEnd type="none" w="sm" len="sm"/>
            <a:tailEnd type="none" w="sm" len="sm"/>
          </a:ln>
        </p:spPr>
        <p:txBody>
          <a:bodyPr anchor="ct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Objectives</a:t>
            </a:r>
          </a:p>
        </p:txBody>
      </p:sp>
      <p:sp>
        <p:nvSpPr>
          <p:cNvPr id="9" name="Text Box 45">
            <a:hlinkClick r:id="rId15" action="ppaction://hlinksldjump"/>
          </p:cNvPr>
          <p:cNvSpPr txBox="1">
            <a:spLocks noChangeArrowheads="1"/>
          </p:cNvSpPr>
          <p:nvPr>
            <p:custDataLst>
              <p:tags r:id="rId5"/>
            </p:custDataLst>
          </p:nvPr>
        </p:nvSpPr>
        <p:spPr bwMode="auto">
          <a:xfrm>
            <a:off x="160338" y="2080676"/>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Outline</a:t>
            </a:r>
            <a:endParaRPr lang="en-US" sz="2800" dirty="0" smtClean="0">
              <a:solidFill>
                <a:srgbClr val="000000"/>
              </a:solidFill>
              <a:latin typeface="Arial" charset="0"/>
            </a:endParaRPr>
          </a:p>
        </p:txBody>
      </p:sp>
      <p:sp>
        <p:nvSpPr>
          <p:cNvPr id="10" name="Text Box 45">
            <a:hlinkClick r:id="rId16" action="ppaction://hlinksldjump"/>
          </p:cNvPr>
          <p:cNvSpPr txBox="1">
            <a:spLocks noChangeArrowheads="1"/>
          </p:cNvSpPr>
          <p:nvPr>
            <p:custDataLst>
              <p:tags r:id="rId6"/>
            </p:custDataLst>
          </p:nvPr>
        </p:nvSpPr>
        <p:spPr bwMode="auto">
          <a:xfrm>
            <a:off x="160338" y="2655477"/>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Introductions</a:t>
            </a:r>
            <a:endParaRPr lang="en-US" sz="2800" dirty="0" smtClean="0">
              <a:solidFill>
                <a:srgbClr val="000000"/>
              </a:solidFill>
              <a:latin typeface="Arial" charset="0"/>
            </a:endParaRPr>
          </a:p>
        </p:txBody>
      </p:sp>
      <p:sp>
        <p:nvSpPr>
          <p:cNvPr id="11" name="Text Box 45">
            <a:hlinkClick r:id="rId17" action="ppaction://hlinksldjump"/>
          </p:cNvPr>
          <p:cNvSpPr txBox="1">
            <a:spLocks noChangeArrowheads="1"/>
          </p:cNvSpPr>
          <p:nvPr>
            <p:custDataLst>
              <p:tags r:id="rId7"/>
            </p:custDataLst>
          </p:nvPr>
        </p:nvSpPr>
        <p:spPr bwMode="auto">
          <a:xfrm>
            <a:off x="160338" y="3230279"/>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TI Devices – Overview</a:t>
            </a:r>
            <a:endParaRPr lang="en-US" sz="2800" dirty="0" smtClean="0">
              <a:solidFill>
                <a:srgbClr val="000000"/>
              </a:solidFill>
              <a:latin typeface="Arial" charset="0"/>
            </a:endParaRPr>
          </a:p>
        </p:txBody>
      </p:sp>
      <p:sp>
        <p:nvSpPr>
          <p:cNvPr id="12" name="Text Box 45">
            <a:hlinkClick r:id="rId18" action="ppaction://hlinksldjump"/>
          </p:cNvPr>
          <p:cNvSpPr txBox="1">
            <a:spLocks noChangeArrowheads="1"/>
          </p:cNvSpPr>
          <p:nvPr>
            <p:custDataLst>
              <p:tags r:id="rId8"/>
            </p:custDataLst>
          </p:nvPr>
        </p:nvSpPr>
        <p:spPr bwMode="auto">
          <a:xfrm>
            <a:off x="160338" y="3805081"/>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For More Info…</a:t>
            </a:r>
            <a:endParaRPr lang="en-US" sz="2800" dirty="0" smtClean="0">
              <a:solidFill>
                <a:srgbClr val="000000"/>
              </a:solidFill>
              <a:latin typeface="Arial" charset="0"/>
            </a:endParaRPr>
          </a:p>
        </p:txBody>
      </p:sp>
      <p:sp>
        <p:nvSpPr>
          <p:cNvPr id="13" name="Text Box 45">
            <a:hlinkClick r:id="rId19" action="ppaction://hlinksldjump"/>
          </p:cNvPr>
          <p:cNvSpPr txBox="1">
            <a:spLocks noChangeArrowheads="1"/>
          </p:cNvSpPr>
          <p:nvPr>
            <p:custDataLst>
              <p:tags r:id="rId9"/>
            </p:custDataLst>
          </p:nvPr>
        </p:nvSpPr>
        <p:spPr bwMode="auto">
          <a:xfrm>
            <a:off x="160338" y="4379883"/>
            <a:ext cx="5021262" cy="860297"/>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SYS/BIOS Workshop Online…</a:t>
            </a:r>
            <a:endParaRPr lang="en-US" sz="2800" dirty="0" smtClean="0">
              <a:solidFill>
                <a:srgbClr val="000000"/>
              </a:solidFill>
              <a:latin typeface="Arial" charset="0"/>
            </a:endParaRPr>
          </a:p>
        </p:txBody>
      </p:sp>
      <p:sp>
        <p:nvSpPr>
          <p:cNvPr id="14" name="Text Box 45">
            <a:hlinkClick r:id="rId20" action="ppaction://hlinksldjump"/>
          </p:cNvPr>
          <p:cNvSpPr txBox="1">
            <a:spLocks noChangeArrowheads="1"/>
          </p:cNvSpPr>
          <p:nvPr>
            <p:custDataLst>
              <p:tags r:id="rId10"/>
            </p:custDataLst>
          </p:nvPr>
        </p:nvSpPr>
        <p:spPr bwMode="auto">
          <a:xfrm>
            <a:off x="160338" y="5335685"/>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Lab 1</a:t>
            </a:r>
            <a:endParaRPr lang="en-US" sz="2800" dirty="0" smtClean="0">
              <a:solidFill>
                <a:srgbClr val="000000"/>
              </a:solidFill>
              <a:latin typeface="Arial" charset="0"/>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r>
              <a:rPr lang="en-US" smtClean="0"/>
              <a:t>What Will You Accomplish?</a:t>
            </a:r>
          </a:p>
        </p:txBody>
      </p:sp>
      <p:sp>
        <p:nvSpPr>
          <p:cNvPr id="69684" name="Leading Question"/>
          <p:cNvSpPr txBox="1">
            <a:spLocks noChangeArrowheads="1"/>
          </p:cNvSpPr>
          <p:nvPr/>
        </p:nvSpPr>
        <p:spPr bwMode="auto">
          <a:xfrm>
            <a:off x="6477000" y="6423025"/>
            <a:ext cx="2092325" cy="244475"/>
          </a:xfrm>
          <a:prstGeom prst="rect">
            <a:avLst/>
          </a:prstGeom>
          <a:noFill/>
          <a:ln w="12700">
            <a:noFill/>
            <a:miter lim="800000"/>
            <a:headEnd type="none" w="sm" len="sm"/>
            <a:tailEnd type="none" w="sm" len="sm"/>
          </a:ln>
        </p:spPr>
        <p:txBody>
          <a:bodyPr wrap="none" lIns="0" tIns="0" rIns="0" bIns="0" anchor="b">
            <a:spAutoFit/>
          </a:bodyPr>
          <a:lstStyle/>
          <a:p>
            <a:pPr algn="r">
              <a:spcBef>
                <a:spcPct val="0"/>
              </a:spcBef>
            </a:pPr>
            <a:r>
              <a:rPr lang="en-US" sz="2000" b="0" dirty="0">
                <a:solidFill>
                  <a:schemeClr val="tx2"/>
                </a:solidFill>
                <a:latin typeface="Arial Narrow" pitchFamily="34" charset="0"/>
              </a:rPr>
              <a:t>What we won’t cover...</a:t>
            </a:r>
          </a:p>
        </p:txBody>
      </p:sp>
      <p:pic>
        <p:nvPicPr>
          <p:cNvPr id="29"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graphicFrame>
        <p:nvGraphicFramePr>
          <p:cNvPr id="15" name="Table 14"/>
          <p:cNvGraphicFramePr>
            <a:graphicFrameLocks noGrp="1"/>
          </p:cNvGraphicFramePr>
          <p:nvPr/>
        </p:nvGraphicFramePr>
        <p:xfrm>
          <a:off x="292398" y="762000"/>
          <a:ext cx="8534400" cy="5334000"/>
        </p:xfrm>
        <a:graphic>
          <a:graphicData uri="http://schemas.openxmlformats.org/drawingml/2006/table">
            <a:tbl>
              <a:tblPr firstRow="1" bandRow="1">
                <a:tableStyleId>{5C22544A-7EE6-4342-B048-85BDC9FD1C3A}</a:tableStyleId>
              </a:tblPr>
              <a:tblGrid>
                <a:gridCol w="5715000"/>
                <a:gridCol w="2819400"/>
              </a:tblGrid>
              <a:tr h="83044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solidFill>
                            <a:schemeClr val="tx2"/>
                          </a:solidFill>
                        </a:rPr>
                        <a:t>Challenge</a:t>
                      </a:r>
                    </a:p>
                  </a:txBody>
                  <a:tcPr anchor="ct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90000"/>
                      </a:schemeClr>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2800" dirty="0" smtClean="0">
                          <a:solidFill>
                            <a:schemeClr val="tx2"/>
                          </a:solidFill>
                        </a:rPr>
                        <a:t>Areas of Focus</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90000"/>
                      </a:schemeClr>
                    </a:solidFill>
                  </a:tcPr>
                </a:tc>
              </a:tr>
              <a:tr h="1245665">
                <a:tc>
                  <a:txBody>
                    <a:bodyPr/>
                    <a:lstStyle/>
                    <a:p>
                      <a:pPr marL="342900" marR="0" lvl="0" indent="-342900" algn="l" defTabSz="914400" rtl="0" eaLnBrk="1" fontAlgn="base" latinLnBrk="0" hangingPunct="1">
                        <a:lnSpc>
                          <a:spcPct val="100000"/>
                        </a:lnSpc>
                        <a:spcBef>
                          <a:spcPct val="0"/>
                        </a:spcBef>
                        <a:spcAft>
                          <a:spcPct val="0"/>
                        </a:spcAft>
                        <a:buClr>
                          <a:srgbClr val="0066FF"/>
                        </a:buClr>
                        <a:buSzPct val="75000"/>
                        <a:buFont typeface="Wingdings" pitchFamily="2" charset="2"/>
                        <a:buChar char=""/>
                        <a:tabLst/>
                        <a:defRPr/>
                      </a:pPr>
                      <a:r>
                        <a:rPr kumimoji="0" lang="en-US" sz="2400" b="0" i="0" u="none" strike="noStrike" kern="1200" cap="none" spc="0" normalizeH="0" baseline="0" noProof="0" dirty="0" smtClean="0">
                          <a:ln>
                            <a:noFill/>
                          </a:ln>
                          <a:solidFill>
                            <a:srgbClr val="000000"/>
                          </a:solidFill>
                          <a:effectLst/>
                          <a:uLnTx/>
                          <a:uFillTx/>
                          <a:latin typeface="Arial" pitchFamily="34" charset="0"/>
                          <a:ea typeface="+mn-ea"/>
                          <a:cs typeface="+mn-cs"/>
                        </a:rPr>
                        <a:t>Define key software </a:t>
                      </a:r>
                      <a:r>
                        <a:rPr kumimoji="0" lang="en-US" sz="2400" b="0" i="0" u="sng" strike="noStrike" kern="1200" cap="none" spc="0" normalizeH="0" baseline="0" noProof="0" dirty="0" smtClean="0">
                          <a:ln>
                            <a:noFill/>
                          </a:ln>
                          <a:solidFill>
                            <a:schemeClr val="tx2"/>
                          </a:solidFill>
                          <a:effectLst/>
                          <a:uLnTx/>
                          <a:uFillTx/>
                          <a:latin typeface="Arial" pitchFamily="34" charset="0"/>
                          <a:ea typeface="+mn-ea"/>
                          <a:cs typeface="+mn-cs"/>
                        </a:rPr>
                        <a:t>design decisions </a:t>
                      </a:r>
                      <a:r>
                        <a:rPr kumimoji="0" lang="en-US" sz="2400" b="0" i="0" u="none" strike="noStrike" kern="1200" cap="none" spc="0" normalizeH="0" baseline="0" noProof="0" dirty="0" smtClean="0">
                          <a:ln>
                            <a:noFill/>
                          </a:ln>
                          <a:solidFill>
                            <a:srgbClr val="000000"/>
                          </a:solidFill>
                          <a:effectLst/>
                          <a:uLnTx/>
                          <a:uFillTx/>
                          <a:latin typeface="Arial" pitchFamily="34" charset="0"/>
                          <a:ea typeface="+mn-ea"/>
                          <a:cs typeface="+mn-cs"/>
                        </a:rPr>
                        <a:t>in developing real-time systems:</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90000"/>
                      </a:schemeClr>
                    </a:solidFill>
                  </a:tcPr>
                </a:tc>
                <a:tc>
                  <a:txBody>
                    <a:bodyPr/>
                    <a:lstStyle/>
                    <a:p>
                      <a:pPr marL="177800" marR="0" lvl="0" indent="-177800" algn="l" defTabSz="914400" rtl="0" eaLnBrk="1" fontAlgn="base" latinLnBrk="0" hangingPunct="1">
                        <a:lnSpc>
                          <a:spcPct val="120000"/>
                        </a:lnSpc>
                        <a:spcBef>
                          <a:spcPct val="0"/>
                        </a:spcBef>
                        <a:spcAft>
                          <a:spcPct val="0"/>
                        </a:spcAft>
                        <a:buClrTx/>
                        <a:buSzTx/>
                        <a:buFont typeface="Arial" charset="0"/>
                        <a:buChar char="•"/>
                        <a:tabLst/>
                        <a:defRPr/>
                      </a:pPr>
                      <a:r>
                        <a:rPr kumimoji="0" lang="en-US" sz="2000" b="0" i="0" u="none" strike="noStrike" kern="1200" cap="none" spc="0" normalizeH="0" baseline="0" noProof="0" dirty="0" smtClean="0">
                          <a:ln>
                            <a:noFill/>
                          </a:ln>
                          <a:solidFill>
                            <a:srgbClr val="000000"/>
                          </a:solidFill>
                          <a:effectLst/>
                          <a:uLnTx/>
                          <a:uFillTx/>
                          <a:latin typeface="Arial" pitchFamily="34" charset="0"/>
                          <a:ea typeface="+mn-ea"/>
                          <a:cs typeface="+mn-cs"/>
                        </a:rPr>
                        <a:t>Priorities</a:t>
                      </a:r>
                    </a:p>
                    <a:p>
                      <a:pPr marL="177800" marR="0" lvl="0" indent="-177800" algn="l" defTabSz="914400" rtl="0" eaLnBrk="1" fontAlgn="base" latinLnBrk="0" hangingPunct="1">
                        <a:lnSpc>
                          <a:spcPct val="120000"/>
                        </a:lnSpc>
                        <a:spcBef>
                          <a:spcPct val="0"/>
                        </a:spcBef>
                        <a:spcAft>
                          <a:spcPct val="0"/>
                        </a:spcAft>
                        <a:buClrTx/>
                        <a:buSzTx/>
                        <a:buFont typeface="Arial" charset="0"/>
                        <a:buChar char="•"/>
                        <a:tabLst/>
                        <a:defRPr/>
                      </a:pPr>
                      <a:r>
                        <a:rPr kumimoji="0" lang="en-US" sz="2000" b="0" i="0" u="none" strike="noStrike" kern="1200" cap="none" spc="0" normalizeH="0" baseline="0" noProof="0" dirty="0" smtClean="0">
                          <a:ln>
                            <a:noFill/>
                          </a:ln>
                          <a:solidFill>
                            <a:srgbClr val="000000"/>
                          </a:solidFill>
                          <a:effectLst/>
                          <a:uLnTx/>
                          <a:uFillTx/>
                          <a:latin typeface="Arial" pitchFamily="34" charset="0"/>
                          <a:ea typeface="+mn-ea"/>
                          <a:cs typeface="+mn-cs"/>
                        </a:rPr>
                        <a:t>Multiple Threads</a:t>
                      </a:r>
                    </a:p>
                    <a:p>
                      <a:pPr marL="177800" marR="0" lvl="0" indent="-177800" algn="l" defTabSz="914400" rtl="0" eaLnBrk="1" fontAlgn="base" latinLnBrk="0" hangingPunct="1">
                        <a:lnSpc>
                          <a:spcPct val="120000"/>
                        </a:lnSpc>
                        <a:spcBef>
                          <a:spcPct val="0"/>
                        </a:spcBef>
                        <a:spcAft>
                          <a:spcPct val="0"/>
                        </a:spcAft>
                        <a:buClrTx/>
                        <a:buSzTx/>
                        <a:buFont typeface="Arial" charset="0"/>
                        <a:buChar char="•"/>
                        <a:tabLst/>
                        <a:defRPr/>
                      </a:pPr>
                      <a:r>
                        <a:rPr kumimoji="0" lang="en-US" sz="2000" b="0" i="0" u="none" strike="noStrike" kern="1200" cap="none" spc="0" normalizeH="0" baseline="0" noProof="0" dirty="0" smtClean="0">
                          <a:ln>
                            <a:noFill/>
                          </a:ln>
                          <a:solidFill>
                            <a:srgbClr val="000000"/>
                          </a:solidFill>
                          <a:effectLst/>
                          <a:uLnTx/>
                          <a:uFillTx/>
                          <a:latin typeface="Arial" pitchFamily="34" charset="0"/>
                          <a:ea typeface="+mn-ea"/>
                          <a:cs typeface="+mn-cs"/>
                        </a:rPr>
                        <a:t>Memory Footprint</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90000"/>
                      </a:schemeClr>
                    </a:solidFill>
                  </a:tcPr>
                </a:tc>
              </a:tr>
              <a:tr h="1628946">
                <a:tc>
                  <a:txBody>
                    <a:bodyPr/>
                    <a:lstStyle/>
                    <a:p>
                      <a:pPr marL="342900" marR="0" lvl="0" indent="-342900" algn="l" defTabSz="914400" rtl="0" eaLnBrk="1" fontAlgn="base" latinLnBrk="0" hangingPunct="1">
                        <a:lnSpc>
                          <a:spcPct val="100000"/>
                        </a:lnSpc>
                        <a:spcBef>
                          <a:spcPct val="0"/>
                        </a:spcBef>
                        <a:spcAft>
                          <a:spcPct val="0"/>
                        </a:spcAft>
                        <a:buClr>
                          <a:srgbClr val="0066FF"/>
                        </a:buClr>
                        <a:buSzPct val="75000"/>
                        <a:buFont typeface="Wingdings" pitchFamily="2" charset="2"/>
                        <a:buChar char=""/>
                        <a:tabLst/>
                        <a:defRPr/>
                      </a:pPr>
                      <a:r>
                        <a:rPr kumimoji="0" lang="en-US" sz="2400" b="0" i="0" u="none" strike="noStrike" kern="1200" cap="none" spc="0" normalizeH="0" baseline="0" noProof="0" dirty="0" smtClean="0">
                          <a:ln>
                            <a:noFill/>
                          </a:ln>
                          <a:solidFill>
                            <a:srgbClr val="000000"/>
                          </a:solidFill>
                          <a:effectLst/>
                          <a:uLnTx/>
                          <a:uFillTx/>
                          <a:latin typeface="Arial" pitchFamily="34" charset="0"/>
                          <a:ea typeface="+mn-ea"/>
                          <a:cs typeface="+mn-cs"/>
                        </a:rPr>
                        <a:t>Apply </a:t>
                      </a:r>
                      <a:r>
                        <a:rPr kumimoji="0" lang="en-US" sz="2400" b="0" i="0" u="sng" strike="noStrike" kern="1200" cap="none" spc="0" normalizeH="0" baseline="0" noProof="0" dirty="0" smtClean="0">
                          <a:ln>
                            <a:noFill/>
                          </a:ln>
                          <a:solidFill>
                            <a:srgbClr val="0066FF"/>
                          </a:solidFill>
                          <a:effectLst/>
                          <a:uLnTx/>
                          <a:uFillTx/>
                          <a:latin typeface="Arial" pitchFamily="34" charset="0"/>
                          <a:ea typeface="+mn-ea"/>
                          <a:cs typeface="+mn-cs"/>
                        </a:rPr>
                        <a:t>optimal SYS/BIOS constructs</a:t>
                      </a:r>
                      <a:r>
                        <a:rPr kumimoji="0" lang="en-US" sz="2400" b="0" i="0" u="none" strike="noStrike" kern="1200" cap="none" spc="0" normalizeH="0" baseline="0" noProof="0" dirty="0" smtClean="0">
                          <a:ln>
                            <a:noFill/>
                          </a:ln>
                          <a:solidFill>
                            <a:srgbClr val="000000"/>
                          </a:solidFill>
                          <a:effectLst/>
                          <a:uLnTx/>
                          <a:uFillTx/>
                          <a:latin typeface="Arial" pitchFamily="34" charset="0"/>
                          <a:ea typeface="+mn-ea"/>
                          <a:cs typeface="+mn-cs"/>
                        </a:rPr>
                        <a:t> to implement a given real-time system:</a:t>
                      </a:r>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90000"/>
                      </a:schemeClr>
                    </a:solidFill>
                  </a:tcPr>
                </a:tc>
                <a:tc>
                  <a:txBody>
                    <a:bodyPr/>
                    <a:lstStyle/>
                    <a:p>
                      <a:pPr marL="177800" indent="-177800">
                        <a:lnSpc>
                          <a:spcPct val="120000"/>
                        </a:lnSpc>
                        <a:buFont typeface="Arial" charset="0"/>
                        <a:buChar char="•"/>
                      </a:pPr>
                      <a:r>
                        <a:rPr lang="en-US" sz="2000" b="0" dirty="0" smtClean="0"/>
                        <a:t>Scheduling</a:t>
                      </a:r>
                    </a:p>
                    <a:p>
                      <a:pPr marL="177800" indent="-177800">
                        <a:lnSpc>
                          <a:spcPct val="120000"/>
                        </a:lnSpc>
                        <a:buFont typeface="Arial" charset="0"/>
                        <a:buChar char="•"/>
                      </a:pPr>
                      <a:r>
                        <a:rPr lang="en-US" sz="2000" b="0" dirty="0" smtClean="0"/>
                        <a:t>Interrupts</a:t>
                      </a:r>
                    </a:p>
                    <a:p>
                      <a:pPr marL="177800" indent="-177800">
                        <a:lnSpc>
                          <a:spcPct val="120000"/>
                        </a:lnSpc>
                        <a:buFont typeface="Arial" charset="0"/>
                        <a:buChar char="•"/>
                      </a:pPr>
                      <a:r>
                        <a:rPr lang="en-US" sz="2000" b="0" dirty="0" smtClean="0"/>
                        <a:t>Dynamic Memory</a:t>
                      </a:r>
                    </a:p>
                    <a:p>
                      <a:pPr marL="177800" indent="-177800">
                        <a:lnSpc>
                          <a:spcPct val="120000"/>
                        </a:lnSpc>
                        <a:buFont typeface="Arial" charset="0"/>
                        <a:buChar char="•"/>
                      </a:pPr>
                      <a:r>
                        <a:rPr lang="en-US" sz="2000" b="0" dirty="0" smtClean="0"/>
                        <a:t>Instrumentation</a:t>
                      </a:r>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90000"/>
                      </a:schemeClr>
                    </a:solidFill>
                  </a:tcPr>
                </a:tc>
              </a:tr>
              <a:tr h="1628946">
                <a:tc>
                  <a:txBody>
                    <a:bodyPr/>
                    <a:lstStyle/>
                    <a:p>
                      <a:pPr marL="342900" marR="0" lvl="0" indent="-342900" algn="l" defTabSz="914400" rtl="0" eaLnBrk="1" fontAlgn="base" latinLnBrk="0" hangingPunct="1">
                        <a:lnSpc>
                          <a:spcPct val="100000"/>
                        </a:lnSpc>
                        <a:spcBef>
                          <a:spcPct val="0"/>
                        </a:spcBef>
                        <a:spcAft>
                          <a:spcPct val="0"/>
                        </a:spcAft>
                        <a:buClr>
                          <a:srgbClr val="0066FF"/>
                        </a:buClr>
                        <a:buSzPct val="75000"/>
                        <a:buFont typeface="Wingdings" pitchFamily="2" charset="2"/>
                        <a:buChar char=""/>
                        <a:tabLst/>
                        <a:defRPr/>
                      </a:pPr>
                      <a:r>
                        <a:rPr kumimoji="0" lang="en-US" sz="2400" b="0" i="0" u="none" strike="noStrike" kern="1200" cap="none" spc="0" normalizeH="0" baseline="0" noProof="0" dirty="0" smtClean="0">
                          <a:ln>
                            <a:noFill/>
                          </a:ln>
                          <a:solidFill>
                            <a:srgbClr val="000000"/>
                          </a:solidFill>
                          <a:effectLst/>
                          <a:uLnTx/>
                          <a:uFillTx/>
                          <a:latin typeface="Arial" pitchFamily="34" charset="0"/>
                          <a:ea typeface="+mn-ea"/>
                          <a:cs typeface="+mn-cs"/>
                        </a:rPr>
                        <a:t>Use </a:t>
                      </a:r>
                      <a:r>
                        <a:rPr kumimoji="0" lang="en-US" sz="2400" b="0" i="0" u="sng" strike="noStrike" kern="1200" cap="none" spc="0" normalizeH="0" baseline="0" noProof="0" dirty="0" smtClean="0">
                          <a:ln>
                            <a:noFill/>
                          </a:ln>
                          <a:solidFill>
                            <a:srgbClr val="0066FF"/>
                          </a:solidFill>
                          <a:effectLst/>
                          <a:uLnTx/>
                          <a:uFillTx/>
                          <a:latin typeface="Arial" pitchFamily="34" charset="0"/>
                          <a:ea typeface="+mn-ea"/>
                          <a:cs typeface="+mn-cs"/>
                        </a:rPr>
                        <a:t>development tools</a:t>
                      </a:r>
                      <a:r>
                        <a:rPr kumimoji="0" lang="en-US" sz="2400" b="0" i="0" u="none" strike="noStrike" kern="1200" cap="none" spc="0" normalizeH="0" baseline="0" noProof="0" dirty="0" smtClean="0">
                          <a:ln>
                            <a:noFill/>
                          </a:ln>
                          <a:solidFill>
                            <a:srgbClr val="000000"/>
                          </a:solidFill>
                          <a:effectLst/>
                          <a:uLnTx/>
                          <a:uFillTx/>
                          <a:latin typeface="Arial" pitchFamily="34" charset="0"/>
                          <a:ea typeface="+mn-ea"/>
                          <a:cs typeface="+mn-cs"/>
                        </a:rPr>
                        <a:t> to compile, link, debug and benchmark code on a development platform:</a:t>
                      </a:r>
                      <a:endParaRPr lang="en-US" dirty="0"/>
                    </a:p>
                  </a:txBody>
                  <a:tcPr>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90000"/>
                      </a:schemeClr>
                    </a:solidFill>
                  </a:tcPr>
                </a:tc>
                <a:tc>
                  <a:txBody>
                    <a:bodyPr/>
                    <a:lstStyle/>
                    <a:p>
                      <a:pPr marL="177800" marR="0" lvl="0" indent="-177800" algn="l" defTabSz="914400" rtl="0" eaLnBrk="1" fontAlgn="base" latinLnBrk="0" hangingPunct="1">
                        <a:lnSpc>
                          <a:spcPct val="120000"/>
                        </a:lnSpc>
                        <a:spcBef>
                          <a:spcPct val="0"/>
                        </a:spcBef>
                        <a:spcAft>
                          <a:spcPct val="0"/>
                        </a:spcAft>
                        <a:buClrTx/>
                        <a:buSzTx/>
                        <a:buFont typeface="Arial" charset="0"/>
                        <a:buChar char="•"/>
                        <a:tabLst/>
                        <a:defRPr/>
                      </a:pPr>
                      <a:r>
                        <a:rPr kumimoji="0" lang="en-US" sz="2000" b="0" i="0" u="none" strike="noStrike" kern="1200" cap="none" spc="0" normalizeH="0" baseline="0" noProof="0" dirty="0" smtClean="0">
                          <a:ln>
                            <a:noFill/>
                          </a:ln>
                          <a:solidFill>
                            <a:srgbClr val="000000"/>
                          </a:solidFill>
                          <a:effectLst/>
                          <a:uLnTx/>
                          <a:uFillTx/>
                          <a:latin typeface="Arial" pitchFamily="34" charset="0"/>
                          <a:ea typeface="+mn-ea"/>
                          <a:cs typeface="+mn-cs"/>
                        </a:rPr>
                        <a:t>CCS</a:t>
                      </a:r>
                    </a:p>
                    <a:p>
                      <a:pPr marL="177800" marR="0" lvl="0" indent="-177800" algn="l" defTabSz="914400" rtl="0" eaLnBrk="1" fontAlgn="base" latinLnBrk="0" hangingPunct="1">
                        <a:lnSpc>
                          <a:spcPct val="120000"/>
                        </a:lnSpc>
                        <a:spcBef>
                          <a:spcPct val="0"/>
                        </a:spcBef>
                        <a:spcAft>
                          <a:spcPct val="0"/>
                        </a:spcAft>
                        <a:buClrTx/>
                        <a:buSzTx/>
                        <a:buFont typeface="Arial" charset="0"/>
                        <a:buChar char="•"/>
                        <a:tabLst/>
                        <a:defRPr/>
                      </a:pPr>
                      <a:r>
                        <a:rPr kumimoji="0" lang="en-US" sz="2000" b="0" i="0" u="none" strike="noStrike" kern="1200" cap="none" spc="0" normalizeH="0" baseline="0" noProof="0" dirty="0" smtClean="0">
                          <a:ln>
                            <a:noFill/>
                          </a:ln>
                          <a:solidFill>
                            <a:srgbClr val="000000"/>
                          </a:solidFill>
                          <a:effectLst/>
                          <a:uLnTx/>
                          <a:uFillTx/>
                          <a:latin typeface="Arial" pitchFamily="34" charset="0"/>
                          <a:ea typeface="+mn-ea"/>
                          <a:cs typeface="+mn-cs"/>
                        </a:rPr>
                        <a:t>Compiler/Linker</a:t>
                      </a:r>
                    </a:p>
                    <a:p>
                      <a:pPr marL="177800" marR="0" lvl="0" indent="-177800" algn="l" defTabSz="914400" rtl="0" eaLnBrk="1" fontAlgn="base" latinLnBrk="0" hangingPunct="1">
                        <a:lnSpc>
                          <a:spcPct val="120000"/>
                        </a:lnSpc>
                        <a:spcBef>
                          <a:spcPct val="0"/>
                        </a:spcBef>
                        <a:spcAft>
                          <a:spcPct val="0"/>
                        </a:spcAft>
                        <a:buClrTx/>
                        <a:buSzTx/>
                        <a:buFont typeface="Arial" charset="0"/>
                        <a:buChar char="•"/>
                        <a:tabLst/>
                        <a:defRPr/>
                      </a:pPr>
                      <a:r>
                        <a:rPr kumimoji="0" lang="en-US" sz="2000" b="0" i="0" u="none" strike="noStrike" kern="1200" cap="none" spc="0" normalizeH="0" baseline="0" noProof="0" dirty="0" smtClean="0">
                          <a:ln>
                            <a:noFill/>
                          </a:ln>
                          <a:solidFill>
                            <a:srgbClr val="000000"/>
                          </a:solidFill>
                          <a:effectLst/>
                          <a:uLnTx/>
                          <a:uFillTx/>
                          <a:latin typeface="Arial" pitchFamily="34" charset="0"/>
                          <a:ea typeface="+mn-ea"/>
                          <a:cs typeface="+mn-cs"/>
                        </a:rPr>
                        <a:t>Profiling</a:t>
                      </a:r>
                    </a:p>
                    <a:p>
                      <a:pPr marL="177800" marR="0" lvl="0" indent="-177800" algn="l" defTabSz="914400" rtl="0" eaLnBrk="1" fontAlgn="base" latinLnBrk="0" hangingPunct="1">
                        <a:lnSpc>
                          <a:spcPct val="120000"/>
                        </a:lnSpc>
                        <a:spcBef>
                          <a:spcPct val="0"/>
                        </a:spcBef>
                        <a:spcAft>
                          <a:spcPct val="0"/>
                        </a:spcAft>
                        <a:buClrTx/>
                        <a:buSzTx/>
                        <a:buFont typeface="Arial" charset="0"/>
                        <a:buChar char="•"/>
                        <a:tabLst/>
                        <a:defRPr/>
                      </a:pPr>
                      <a:r>
                        <a:rPr kumimoji="0" lang="en-US" sz="2000" b="0" i="0" u="none" strike="noStrike" kern="1200" cap="none" spc="0" normalizeH="0" baseline="0" noProof="0" dirty="0" smtClean="0">
                          <a:ln>
                            <a:noFill/>
                          </a:ln>
                          <a:solidFill>
                            <a:srgbClr val="000000"/>
                          </a:solidFill>
                          <a:effectLst/>
                          <a:uLnTx/>
                          <a:uFillTx/>
                          <a:latin typeface="Arial" pitchFamily="34" charset="0"/>
                          <a:ea typeface="+mn-ea"/>
                          <a:cs typeface="+mn-cs"/>
                        </a:rPr>
                        <a:t>Debug </a:t>
                      </a:r>
                      <a:r>
                        <a:rPr kumimoji="0" lang="en-US" sz="2000" b="0" i="0" u="none" strike="noStrike" kern="1200" cap="none" spc="0" normalizeH="0" baseline="0" noProof="0" dirty="0" err="1" smtClean="0">
                          <a:ln>
                            <a:noFill/>
                          </a:ln>
                          <a:solidFill>
                            <a:srgbClr val="000000"/>
                          </a:solidFill>
                          <a:effectLst/>
                          <a:uLnTx/>
                          <a:uFillTx/>
                          <a:latin typeface="Arial" pitchFamily="34" charset="0"/>
                          <a:ea typeface="+mn-ea"/>
                          <a:cs typeface="+mn-cs"/>
                        </a:rPr>
                        <a:t>Msgs</a:t>
                      </a:r>
                      <a:r>
                        <a:rPr kumimoji="0" lang="en-US" sz="2000" b="0" i="0" u="none" strike="noStrike" kern="1200" cap="none" spc="0" normalizeH="0" baseline="0" noProof="0" dirty="0" smtClean="0">
                          <a:ln>
                            <a:noFill/>
                          </a:ln>
                          <a:solidFill>
                            <a:srgbClr val="000000"/>
                          </a:solidFill>
                          <a:effectLst/>
                          <a:uLnTx/>
                          <a:uFillTx/>
                          <a:latin typeface="Arial" pitchFamily="34" charset="0"/>
                          <a:ea typeface="+mn-ea"/>
                          <a:cs typeface="+mn-cs"/>
                        </a:rPr>
                        <a:t>/Info</a:t>
                      </a:r>
                      <a:endParaRPr lang="en-US" dirty="0"/>
                    </a:p>
                  </a:txBody>
                  <a:tcPr anchor="ctr">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solidFill>
                      <a:schemeClr val="accent1">
                        <a:lumMod val="90000"/>
                      </a:schemeClr>
                    </a:solidFill>
                  </a:tcPr>
                </a:tc>
              </a:tr>
            </a:tbl>
          </a:graphicData>
        </a:graphic>
      </p:graphicFrame>
      <p:sp>
        <p:nvSpPr>
          <p:cNvPr id="8" name="Slide number"/>
          <p:cNvSpPr txBox="1"/>
          <p:nvPr/>
        </p:nvSpPr>
        <p:spPr>
          <a:xfrm>
            <a:off x="8636000" y="6642100"/>
            <a:ext cx="635000" cy="246221"/>
          </a:xfrm>
          <a:prstGeom prst="rect">
            <a:avLst/>
          </a:prstGeom>
          <a:noFill/>
        </p:spPr>
        <p:txBody>
          <a:bodyPr vert="horz" rtlCol="0">
            <a:spAutoFit/>
          </a:bodyPr>
          <a:lstStyle/>
          <a:p>
            <a:pPr algn="ctr"/>
            <a:r>
              <a:rPr lang="en-US" sz="1000" b="0" smtClean="0">
                <a:solidFill>
                  <a:schemeClr val="tx2"/>
                </a:solidFill>
                <a:latin typeface="Arial"/>
              </a:rPr>
              <a:t>5</a:t>
            </a:r>
            <a:endParaRPr lang="en-US" sz="1000" b="0">
              <a:solidFill>
                <a:schemeClr val="tx2"/>
              </a:solidFill>
              <a:latin typeface="Arial"/>
            </a:endParaRPr>
          </a:p>
        </p:txBody>
      </p:sp>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69684"/>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nodeType="afterEffect">
                                  <p:stCondLst>
                                    <p:cond delay="0"/>
                                  </p:stCondLst>
                                  <p:childTnLst>
                                    <p:set>
                                      <p:cBhvr>
                                        <p:cTn id="9" dur="1" fill="hold">
                                          <p:stCondLst>
                                            <p:cond delay="499"/>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8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smtClean="0"/>
              <a:t>What We Won’t Cover and Why...</a:t>
            </a:r>
          </a:p>
        </p:txBody>
      </p:sp>
      <p:sp>
        <p:nvSpPr>
          <p:cNvPr id="7171" name="Text Box 4"/>
          <p:cNvSpPr txBox="1">
            <a:spLocks noChangeArrowheads="1"/>
          </p:cNvSpPr>
          <p:nvPr/>
        </p:nvSpPr>
        <p:spPr bwMode="auto">
          <a:xfrm>
            <a:off x="4343400" y="665163"/>
            <a:ext cx="4100513" cy="2611437"/>
          </a:xfrm>
          <a:prstGeom prst="rect">
            <a:avLst/>
          </a:prstGeom>
          <a:solidFill>
            <a:srgbClr val="99FF99"/>
          </a:solidFill>
          <a:ln w="6350">
            <a:solidFill>
              <a:schemeClr val="bg2"/>
            </a:solidFill>
            <a:miter lim="800000"/>
            <a:headEnd type="none" w="sm" len="sm"/>
            <a:tailEnd type="none" w="sm" len="sm"/>
          </a:ln>
          <a:effectLst>
            <a:outerShdw blurRad="50800" dist="101600" dir="2700000" algn="tl" rotWithShape="0">
              <a:prstClr val="black">
                <a:alpha val="40000"/>
              </a:prstClr>
            </a:outerShdw>
          </a:effectLst>
        </p:spPr>
        <p:txBody>
          <a:bodyPr wrap="square" anchor="ctr">
            <a:spAutoFit/>
          </a:bodyPr>
          <a:lstStyle/>
          <a:p>
            <a:pPr marL="342900" indent="-342900">
              <a:lnSpc>
                <a:spcPct val="90000"/>
              </a:lnSpc>
              <a:spcBef>
                <a:spcPct val="40000"/>
              </a:spcBef>
            </a:pPr>
            <a:r>
              <a:rPr lang="en-US" sz="2000" dirty="0">
                <a:solidFill>
                  <a:schemeClr val="tx2"/>
                </a:solidFill>
              </a:rPr>
              <a:t>Issues “outside the box”:</a:t>
            </a:r>
          </a:p>
          <a:p>
            <a:pPr marL="342900" indent="-342900">
              <a:lnSpc>
                <a:spcPct val="90000"/>
              </a:lnSpc>
              <a:spcBef>
                <a:spcPct val="40000"/>
              </a:spcBef>
              <a:buClr>
                <a:schemeClr val="tx2"/>
              </a:buClr>
              <a:buSzPct val="75000"/>
              <a:buFont typeface="Wingdings" pitchFamily="2" charset="2"/>
              <a:buChar char=""/>
            </a:pPr>
            <a:r>
              <a:rPr lang="en-US" sz="2000" b="0" dirty="0"/>
              <a:t>DSP/OS </a:t>
            </a:r>
            <a:r>
              <a:rPr lang="en-US" sz="2000" b="0" dirty="0" smtClean="0"/>
              <a:t>Theory</a:t>
            </a:r>
            <a:endParaRPr lang="en-US" sz="2000" b="0" dirty="0"/>
          </a:p>
          <a:p>
            <a:pPr marL="342900" indent="-342900">
              <a:lnSpc>
                <a:spcPct val="90000"/>
              </a:lnSpc>
              <a:spcBef>
                <a:spcPct val="40000"/>
              </a:spcBef>
              <a:buClr>
                <a:schemeClr val="tx2"/>
              </a:buClr>
              <a:buSzPct val="75000"/>
              <a:buFont typeface="Wingdings" pitchFamily="2" charset="2"/>
              <a:buChar char=""/>
            </a:pPr>
            <a:r>
              <a:rPr lang="en-US" sz="2000" b="0" dirty="0"/>
              <a:t>Specific hardware and software applications</a:t>
            </a:r>
          </a:p>
          <a:p>
            <a:pPr marL="342900" indent="-342900">
              <a:lnSpc>
                <a:spcPct val="90000"/>
              </a:lnSpc>
              <a:spcBef>
                <a:spcPct val="40000"/>
              </a:spcBef>
              <a:buClr>
                <a:schemeClr val="tx2"/>
              </a:buClr>
              <a:buSzPct val="75000"/>
              <a:buFont typeface="Wingdings" pitchFamily="2" charset="2"/>
              <a:buChar char=""/>
            </a:pPr>
            <a:r>
              <a:rPr lang="en-US" sz="2000" b="0" dirty="0"/>
              <a:t>Detailed ASM programming and Code Optimization</a:t>
            </a:r>
          </a:p>
          <a:p>
            <a:pPr marL="342900" indent="-342900">
              <a:lnSpc>
                <a:spcPct val="90000"/>
              </a:lnSpc>
              <a:spcBef>
                <a:spcPct val="40000"/>
              </a:spcBef>
              <a:buClr>
                <a:schemeClr val="tx2"/>
              </a:buClr>
              <a:buSzPct val="75000"/>
              <a:buFont typeface="Wingdings" pitchFamily="2" charset="2"/>
              <a:buChar char=""/>
            </a:pPr>
            <a:r>
              <a:rPr lang="en-US" sz="2000" b="0" dirty="0"/>
              <a:t>Architectural details</a:t>
            </a:r>
          </a:p>
        </p:txBody>
      </p:sp>
      <p:sp>
        <p:nvSpPr>
          <p:cNvPr id="7172" name="Text Box 3"/>
          <p:cNvSpPr txBox="1">
            <a:spLocks noChangeArrowheads="1"/>
          </p:cNvSpPr>
          <p:nvPr/>
        </p:nvSpPr>
        <p:spPr bwMode="auto">
          <a:xfrm>
            <a:off x="296863" y="3505200"/>
            <a:ext cx="8550275" cy="2622256"/>
          </a:xfrm>
          <a:prstGeom prst="rect">
            <a:avLst/>
          </a:prstGeom>
          <a:solidFill>
            <a:schemeClr val="accent1">
              <a:alpha val="50195"/>
            </a:schemeClr>
          </a:solidFill>
          <a:ln w="12700">
            <a:noFill/>
            <a:miter lim="800000"/>
            <a:headEnd type="none" w="sm" len="sm"/>
            <a:tailEnd type="none" w="sm" len="sm"/>
          </a:ln>
        </p:spPr>
        <p:txBody>
          <a:bodyPr tIns="91440" bIns="91440" anchorCtr="1">
            <a:spAutoFit/>
          </a:bodyPr>
          <a:lstStyle/>
          <a:p>
            <a:pPr marL="342900" indent="-342900">
              <a:lnSpc>
                <a:spcPct val="90000"/>
              </a:lnSpc>
              <a:spcBef>
                <a:spcPct val="40000"/>
              </a:spcBef>
            </a:pPr>
            <a:r>
              <a:rPr lang="en-US" dirty="0" smtClean="0">
                <a:solidFill>
                  <a:schemeClr val="tx2"/>
                </a:solidFill>
              </a:rPr>
              <a:t>SYS/BIOS 1.5-Day Workshop Scope </a:t>
            </a:r>
            <a:r>
              <a:rPr lang="en-US" dirty="0">
                <a:solidFill>
                  <a:schemeClr val="tx2"/>
                </a:solidFill>
              </a:rPr>
              <a:t>and Depth</a:t>
            </a:r>
          </a:p>
          <a:p>
            <a:pPr marL="342900" indent="-342900">
              <a:lnSpc>
                <a:spcPct val="90000"/>
              </a:lnSpc>
              <a:spcBef>
                <a:spcPct val="40000"/>
              </a:spcBef>
              <a:buClr>
                <a:schemeClr val="tx2"/>
              </a:buClr>
              <a:buSzPct val="75000"/>
              <a:buFont typeface="Wingdings" pitchFamily="2" charset="2"/>
              <a:buChar char=""/>
            </a:pPr>
            <a:r>
              <a:rPr lang="en-US" b="0" dirty="0">
                <a:latin typeface="Arial Narrow" pitchFamily="34" charset="0"/>
              </a:rPr>
              <a:t>In </a:t>
            </a:r>
            <a:r>
              <a:rPr lang="en-US" b="0" dirty="0" smtClean="0">
                <a:latin typeface="Arial Narrow" pitchFamily="34" charset="0"/>
              </a:rPr>
              <a:t>1.5 </a:t>
            </a:r>
            <a:r>
              <a:rPr lang="en-US" b="0" dirty="0">
                <a:latin typeface="Arial Narrow" pitchFamily="34" charset="0"/>
              </a:rPr>
              <a:t>days, it is impossible to cover everything. </a:t>
            </a:r>
            <a:r>
              <a:rPr lang="en-US" b="0" dirty="0" smtClean="0">
                <a:latin typeface="Arial Narrow" pitchFamily="34" charset="0"/>
              </a:rPr>
              <a:t>We have purposefully</a:t>
            </a:r>
            <a:br>
              <a:rPr lang="en-US" b="0" dirty="0" smtClean="0">
                <a:latin typeface="Arial Narrow" pitchFamily="34" charset="0"/>
              </a:rPr>
            </a:br>
            <a:r>
              <a:rPr lang="en-US" b="0" dirty="0" smtClean="0">
                <a:latin typeface="Arial Narrow" pitchFamily="34" charset="0"/>
              </a:rPr>
              <a:t>chosen the most pertinent topics related to SYS/BIOS.</a:t>
            </a:r>
            <a:endParaRPr lang="en-US" b="0" dirty="0">
              <a:latin typeface="Arial Narrow" pitchFamily="34" charset="0"/>
            </a:endParaRPr>
          </a:p>
          <a:p>
            <a:pPr marL="342900" indent="-342900">
              <a:lnSpc>
                <a:spcPct val="90000"/>
              </a:lnSpc>
              <a:spcBef>
                <a:spcPct val="40000"/>
              </a:spcBef>
              <a:buClr>
                <a:schemeClr val="tx2"/>
              </a:buClr>
              <a:buSzPct val="75000"/>
              <a:buFont typeface="Wingdings" pitchFamily="2" charset="2"/>
              <a:buChar char=""/>
            </a:pPr>
            <a:r>
              <a:rPr lang="en-US" b="0" dirty="0">
                <a:latin typeface="Arial Narrow" pitchFamily="34" charset="0"/>
              </a:rPr>
              <a:t>Many app notes have been written to address specific topics not covered in the workshop (check out </a:t>
            </a:r>
            <a:r>
              <a:rPr lang="en-US" b="0" u="sng" dirty="0" smtClean="0">
                <a:latin typeface="Arial Narrow" pitchFamily="34" charset="0"/>
              </a:rPr>
              <a:t>www.ti.com/sysbios</a:t>
            </a:r>
            <a:r>
              <a:rPr lang="en-US" b="0" dirty="0" smtClean="0">
                <a:latin typeface="Arial Narrow" pitchFamily="34" charset="0"/>
              </a:rPr>
              <a:t>).</a:t>
            </a:r>
            <a:endParaRPr lang="en-US" b="0" dirty="0">
              <a:latin typeface="Arial Narrow" pitchFamily="34" charset="0"/>
            </a:endParaRPr>
          </a:p>
          <a:p>
            <a:pPr marL="342900" indent="-342900">
              <a:lnSpc>
                <a:spcPct val="90000"/>
              </a:lnSpc>
              <a:spcBef>
                <a:spcPct val="40000"/>
              </a:spcBef>
              <a:buClr>
                <a:schemeClr val="tx2"/>
              </a:buClr>
              <a:buSzPct val="75000"/>
              <a:buFont typeface="Wingdings" pitchFamily="2" charset="2"/>
              <a:buChar char=""/>
            </a:pPr>
            <a:r>
              <a:rPr lang="en-US" b="0" dirty="0">
                <a:latin typeface="Arial Narrow" pitchFamily="34" charset="0"/>
              </a:rPr>
              <a:t>Do you have a need that falls “outside the box” ? If so, let us know now.</a:t>
            </a:r>
          </a:p>
        </p:txBody>
      </p:sp>
      <p:pic>
        <p:nvPicPr>
          <p:cNvPr id="15"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pic>
        <p:nvPicPr>
          <p:cNvPr id="2" name="Picture 2" descr="C:\Documents and Settings\a0159877\Desktop\SYSBIOS Snaps\extra\accomplishments.png"/>
          <p:cNvPicPr>
            <a:picLocks noChangeAspect="1" noChangeArrowheads="1"/>
          </p:cNvPicPr>
          <p:nvPr/>
        </p:nvPicPr>
        <p:blipFill>
          <a:blip r:embed="rId5" cstate="print"/>
          <a:srcRect/>
          <a:stretch>
            <a:fillRect/>
          </a:stretch>
        </p:blipFill>
        <p:spPr bwMode="auto">
          <a:xfrm>
            <a:off x="483027" y="762000"/>
            <a:ext cx="3403173" cy="2379663"/>
          </a:xfrm>
          <a:prstGeom prst="rect">
            <a:avLst/>
          </a:prstGeom>
          <a:noFill/>
          <a:ln>
            <a:solidFill>
              <a:schemeClr val="tx1"/>
            </a:solidFill>
          </a:ln>
        </p:spPr>
      </p:pic>
      <p:sp>
        <p:nvSpPr>
          <p:cNvPr id="8" name="Slide number"/>
          <p:cNvSpPr txBox="1"/>
          <p:nvPr/>
        </p:nvSpPr>
        <p:spPr>
          <a:xfrm>
            <a:off x="8636000" y="6642100"/>
            <a:ext cx="635000" cy="246221"/>
          </a:xfrm>
          <a:prstGeom prst="rect">
            <a:avLst/>
          </a:prstGeom>
          <a:noFill/>
        </p:spPr>
        <p:txBody>
          <a:bodyPr vert="horz" rtlCol="0">
            <a:spAutoFit/>
          </a:bodyPr>
          <a:lstStyle/>
          <a:p>
            <a:pPr algn="ctr"/>
            <a:r>
              <a:rPr lang="en-US" sz="1000" b="0" smtClean="0">
                <a:solidFill>
                  <a:schemeClr val="tx2"/>
                </a:solidFill>
                <a:latin typeface="Arial"/>
              </a:rPr>
              <a:t>6</a:t>
            </a:r>
            <a:endParaRPr lang="en-US" sz="1000" b="0">
              <a:solidFill>
                <a:schemeClr val="tx2"/>
              </a:solidFill>
              <a:latin typeface="Arial"/>
            </a:endParaRPr>
          </a:p>
        </p:txBody>
      </p:sp>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FF66"/>
        </a:solidFill>
        <a:effectLst/>
      </p:bgPr>
    </p:bg>
    <p:spTree>
      <p:nvGrpSpPr>
        <p:cNvPr id="1" name=""/>
        <p:cNvGrpSpPr/>
        <p:nvPr/>
      </p:nvGrpSpPr>
      <p:grpSpPr>
        <a:xfrm>
          <a:off x="0" y="0"/>
          <a:ext cx="0" cy="0"/>
          <a:chOff x="0" y="0"/>
          <a:chExt cx="0" cy="0"/>
        </a:xfrm>
      </p:grpSpPr>
      <p:sp>
        <p:nvSpPr>
          <p:cNvPr id="237570" name="Rectangle 2"/>
          <p:cNvSpPr>
            <a:spLocks noChangeArrowheads="1"/>
          </p:cNvSpPr>
          <p:nvPr/>
        </p:nvSpPr>
        <p:spPr bwMode="auto">
          <a:xfrm>
            <a:off x="152400" y="762000"/>
            <a:ext cx="5029200" cy="5181600"/>
          </a:xfrm>
          <a:prstGeom prst="rect">
            <a:avLst/>
          </a:prstGeom>
          <a:solidFill>
            <a:srgbClr val="CC66FF"/>
          </a:solidFill>
          <a:ln w="19050">
            <a:solidFill>
              <a:schemeClr val="tx1"/>
            </a:solidFill>
            <a:miter lim="800000"/>
            <a:headEnd type="none" w="sm" len="sm"/>
            <a:tailEnd type="none" w="sm" len="sm"/>
          </a:ln>
          <a:effectLst>
            <a:outerShdw dist="107763" dir="2700000" algn="ctr" rotWithShape="0">
              <a:schemeClr val="bg2"/>
            </a:outerShdw>
          </a:effectLst>
        </p:spPr>
        <p:txBody>
          <a:bodyPr wrap="none" anchor="ctr"/>
          <a:lstStyle/>
          <a:p>
            <a:pPr eaLnBrk="0" hangingPunct="0">
              <a:lnSpc>
                <a:spcPct val="80000"/>
              </a:lnSpc>
              <a:spcBef>
                <a:spcPct val="50000"/>
              </a:spcBef>
              <a:defRPr/>
            </a:pPr>
            <a:endParaRPr lang="en-US">
              <a:solidFill>
                <a:srgbClr val="000000"/>
              </a:solidFill>
              <a:effectLst>
                <a:outerShdw blurRad="38100" dist="38100" dir="2700000" algn="tl">
                  <a:srgbClr val="000000">
                    <a:alpha val="43137"/>
                  </a:srgbClr>
                </a:outerShdw>
              </a:effectLst>
              <a:latin typeface="Arial" charset="0"/>
            </a:endParaRPr>
          </a:p>
        </p:txBody>
      </p:sp>
      <p:pic>
        <p:nvPicPr>
          <p:cNvPr id="237621" name="Picture 53" descr="MP900407064[2]"/>
          <p:cNvPicPr>
            <a:picLocks noChangeAspect="1" noChangeArrowheads="1"/>
          </p:cNvPicPr>
          <p:nvPr/>
        </p:nvPicPr>
        <p:blipFill>
          <a:blip r:embed="rId12" cstate="print"/>
          <a:srcRect/>
          <a:stretch>
            <a:fillRect/>
          </a:stretch>
        </p:blipFill>
        <p:spPr bwMode="auto">
          <a:xfrm>
            <a:off x="5334000" y="2794000"/>
            <a:ext cx="3581400" cy="2387600"/>
          </a:xfrm>
          <a:prstGeom prst="rect">
            <a:avLst/>
          </a:prstGeom>
          <a:noFill/>
          <a:effectLst>
            <a:outerShdw dist="107763" dir="2700000" algn="ctr" rotWithShape="0">
              <a:srgbClr val="808080">
                <a:alpha val="50000"/>
              </a:srgbClr>
            </a:outerShdw>
          </a:effectLst>
        </p:spPr>
      </p:pic>
      <p:sp>
        <p:nvSpPr>
          <p:cNvPr id="26628" name="Rectangle 43"/>
          <p:cNvSpPr>
            <a:spLocks noGrp="1" noChangeArrowheads="1"/>
          </p:cNvSpPr>
          <p:nvPr>
            <p:ph type="title"/>
          </p:nvPr>
        </p:nvSpPr>
        <p:spPr/>
        <p:txBody>
          <a:bodyPr/>
          <a:lstStyle/>
          <a:p>
            <a:r>
              <a:rPr lang="en-US" smtClean="0"/>
              <a:t>Outline</a:t>
            </a:r>
          </a:p>
        </p:txBody>
      </p:sp>
      <p:sp>
        <p:nvSpPr>
          <p:cNvPr id="7" name="Text Box 45">
            <a:hlinkClick r:id="rId13" action="ppaction://hlinksldjump"/>
          </p:cNvPr>
          <p:cNvSpPr txBox="1">
            <a:spLocks noChangeArrowheads="1"/>
          </p:cNvSpPr>
          <p:nvPr>
            <p:custDataLst>
              <p:tags r:id="rId3"/>
            </p:custDataLst>
          </p:nvPr>
        </p:nvSpPr>
        <p:spPr bwMode="auto">
          <a:xfrm>
            <a:off x="160338" y="899322"/>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Administrative Topics</a:t>
            </a:r>
            <a:endParaRPr lang="en-US" sz="2800" dirty="0" smtClean="0">
              <a:solidFill>
                <a:srgbClr val="000000"/>
              </a:solidFill>
              <a:latin typeface="Arial" charset="0"/>
            </a:endParaRPr>
          </a:p>
        </p:txBody>
      </p:sp>
      <p:sp>
        <p:nvSpPr>
          <p:cNvPr id="8" name="Text Box 45">
            <a:hlinkClick r:id="rId14" action="ppaction://hlinksldjump"/>
          </p:cNvPr>
          <p:cNvSpPr txBox="1">
            <a:spLocks noChangeArrowheads="1"/>
          </p:cNvSpPr>
          <p:nvPr>
            <p:custDataLst>
              <p:tags r:id="rId4"/>
            </p:custDataLst>
          </p:nvPr>
        </p:nvSpPr>
        <p:spPr bwMode="auto">
          <a:xfrm>
            <a:off x="160338" y="1474124"/>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Objectives</a:t>
            </a:r>
            <a:endParaRPr lang="en-US" sz="2800" dirty="0" smtClean="0">
              <a:solidFill>
                <a:srgbClr val="000000"/>
              </a:solidFill>
              <a:latin typeface="Arial" charset="0"/>
            </a:endParaRPr>
          </a:p>
        </p:txBody>
      </p:sp>
      <p:sp>
        <p:nvSpPr>
          <p:cNvPr id="9" name="Text Box 44">
            <a:hlinkClick r:id="rId15" action="ppaction://hlinksldjump"/>
          </p:cNvPr>
          <p:cNvSpPr txBox="1">
            <a:spLocks noChangeArrowheads="1"/>
          </p:cNvSpPr>
          <p:nvPr>
            <p:custDataLst>
              <p:tags r:id="rId5"/>
            </p:custDataLst>
          </p:nvPr>
        </p:nvSpPr>
        <p:spPr bwMode="auto">
          <a:xfrm>
            <a:off x="152400" y="2048926"/>
            <a:ext cx="5029200" cy="495300"/>
          </a:xfrm>
          <a:prstGeom prst="rect">
            <a:avLst/>
          </a:prstGeom>
          <a:solidFill>
            <a:schemeClr val="bg1"/>
          </a:solidFill>
          <a:ln w="19050">
            <a:solidFill>
              <a:schemeClr val="tx1"/>
            </a:solidFill>
            <a:miter lim="800000"/>
            <a:headEnd type="none" w="sm" len="sm"/>
            <a:tailEnd type="none" w="sm" len="sm"/>
          </a:ln>
        </p:spPr>
        <p:txBody>
          <a:bodyPr anchor="ct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Workshop Outline</a:t>
            </a:r>
          </a:p>
        </p:txBody>
      </p:sp>
      <p:sp>
        <p:nvSpPr>
          <p:cNvPr id="10" name="Text Box 45">
            <a:hlinkClick r:id="rId16" action="ppaction://hlinksldjump"/>
          </p:cNvPr>
          <p:cNvSpPr txBox="1">
            <a:spLocks noChangeArrowheads="1"/>
          </p:cNvSpPr>
          <p:nvPr>
            <p:custDataLst>
              <p:tags r:id="rId6"/>
            </p:custDataLst>
          </p:nvPr>
        </p:nvSpPr>
        <p:spPr bwMode="auto">
          <a:xfrm>
            <a:off x="160338" y="2655477"/>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Introductions</a:t>
            </a:r>
            <a:endParaRPr lang="en-US" sz="2800" dirty="0" smtClean="0">
              <a:solidFill>
                <a:srgbClr val="000000"/>
              </a:solidFill>
              <a:latin typeface="Arial" charset="0"/>
            </a:endParaRPr>
          </a:p>
        </p:txBody>
      </p:sp>
      <p:sp>
        <p:nvSpPr>
          <p:cNvPr id="11" name="Text Box 45">
            <a:hlinkClick r:id="rId17" action="ppaction://hlinksldjump"/>
          </p:cNvPr>
          <p:cNvSpPr txBox="1">
            <a:spLocks noChangeArrowheads="1"/>
          </p:cNvSpPr>
          <p:nvPr>
            <p:custDataLst>
              <p:tags r:id="rId7"/>
            </p:custDataLst>
          </p:nvPr>
        </p:nvSpPr>
        <p:spPr bwMode="auto">
          <a:xfrm>
            <a:off x="160338" y="3230279"/>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TI Devices – Overview</a:t>
            </a:r>
            <a:endParaRPr lang="en-US" sz="2800" dirty="0" smtClean="0">
              <a:solidFill>
                <a:srgbClr val="000000"/>
              </a:solidFill>
              <a:latin typeface="Arial" charset="0"/>
            </a:endParaRPr>
          </a:p>
        </p:txBody>
      </p:sp>
      <p:sp>
        <p:nvSpPr>
          <p:cNvPr id="12" name="Text Box 45">
            <a:hlinkClick r:id="rId18" action="ppaction://hlinksldjump"/>
          </p:cNvPr>
          <p:cNvSpPr txBox="1">
            <a:spLocks noChangeArrowheads="1"/>
          </p:cNvSpPr>
          <p:nvPr>
            <p:custDataLst>
              <p:tags r:id="rId8"/>
            </p:custDataLst>
          </p:nvPr>
        </p:nvSpPr>
        <p:spPr bwMode="auto">
          <a:xfrm>
            <a:off x="160338" y="3805081"/>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For More Info…</a:t>
            </a:r>
            <a:endParaRPr lang="en-US" sz="2800" dirty="0" smtClean="0">
              <a:solidFill>
                <a:srgbClr val="000000"/>
              </a:solidFill>
              <a:latin typeface="Arial" charset="0"/>
            </a:endParaRPr>
          </a:p>
        </p:txBody>
      </p:sp>
      <p:sp>
        <p:nvSpPr>
          <p:cNvPr id="13" name="Text Box 45">
            <a:hlinkClick r:id="rId19" action="ppaction://hlinksldjump"/>
          </p:cNvPr>
          <p:cNvSpPr txBox="1">
            <a:spLocks noChangeArrowheads="1"/>
          </p:cNvSpPr>
          <p:nvPr>
            <p:custDataLst>
              <p:tags r:id="rId9"/>
            </p:custDataLst>
          </p:nvPr>
        </p:nvSpPr>
        <p:spPr bwMode="auto">
          <a:xfrm>
            <a:off x="160338" y="4379883"/>
            <a:ext cx="5021262" cy="860297"/>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SYS/BIOS Workshop Online…</a:t>
            </a:r>
            <a:endParaRPr lang="en-US" sz="2800" dirty="0" smtClean="0">
              <a:solidFill>
                <a:srgbClr val="000000"/>
              </a:solidFill>
              <a:latin typeface="Arial" charset="0"/>
            </a:endParaRPr>
          </a:p>
        </p:txBody>
      </p:sp>
      <p:sp>
        <p:nvSpPr>
          <p:cNvPr id="14" name="Text Box 45">
            <a:hlinkClick r:id="rId20" action="ppaction://hlinksldjump"/>
          </p:cNvPr>
          <p:cNvSpPr txBox="1">
            <a:spLocks noChangeArrowheads="1"/>
          </p:cNvSpPr>
          <p:nvPr>
            <p:custDataLst>
              <p:tags r:id="rId10"/>
            </p:custDataLst>
          </p:nvPr>
        </p:nvSpPr>
        <p:spPr bwMode="auto">
          <a:xfrm>
            <a:off x="160338" y="5335685"/>
            <a:ext cx="5021262" cy="476250"/>
          </a:xfrm>
          <a:prstGeom prst="rect">
            <a:avLst/>
          </a:prstGeom>
          <a:noFill/>
          <a:ln w="12700">
            <a:noFill/>
            <a:miter lim="800000"/>
            <a:headEnd type="none" w="sm" len="sm"/>
            <a:tailEnd type="none" w="sm" len="sm"/>
          </a:ln>
        </p:spPr>
        <p:txBody>
          <a:bodyPr>
            <a:spAutoFit/>
          </a:bodyPr>
          <a:lstStyle/>
          <a:p>
            <a:pPr marL="396875" indent="-396875" eaLnBrk="0" hangingPunct="0">
              <a:lnSpc>
                <a:spcPct val="90000"/>
              </a:lnSpc>
              <a:buClr>
                <a:srgbClr val="0066FF"/>
              </a:buClr>
              <a:buSzPct val="75000"/>
              <a:buFont typeface="Wingdings" pitchFamily="2" charset="2"/>
              <a:buChar char=""/>
            </a:pPr>
            <a:r>
              <a:rPr lang="en-US" sz="2800" smtClean="0">
                <a:solidFill>
                  <a:srgbClr val="000000"/>
                </a:solidFill>
                <a:latin typeface="Arial" charset="0"/>
              </a:rPr>
              <a:t>Lab 1</a:t>
            </a:r>
            <a:endParaRPr lang="en-US" sz="2800" dirty="0" smtClean="0">
              <a:solidFill>
                <a:srgbClr val="000000"/>
              </a:solidFill>
              <a:latin typeface="Arial" charset="0"/>
            </a:endParaRPr>
          </a:p>
        </p:txBody>
      </p:sp>
    </p:spTree>
    <p:custDataLst>
      <p:tags r:id="rId2"/>
    </p:custData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Rectangle 3"/>
          <p:cNvSpPr>
            <a:spLocks noGrp="1" noChangeArrowheads="1"/>
          </p:cNvSpPr>
          <p:nvPr>
            <p:ph type="title"/>
          </p:nvPr>
        </p:nvSpPr>
        <p:spPr>
          <a:noFill/>
        </p:spPr>
        <p:txBody>
          <a:bodyPr>
            <a:normAutofit/>
          </a:bodyPr>
          <a:lstStyle/>
          <a:p>
            <a:r>
              <a:rPr lang="en-US" sz="4000" dirty="0" smtClean="0"/>
              <a:t>Workshop Outline</a:t>
            </a:r>
          </a:p>
        </p:txBody>
      </p:sp>
      <p:sp>
        <p:nvSpPr>
          <p:cNvPr id="8" name="Text Box 18"/>
          <p:cNvSpPr txBox="1">
            <a:spLocks noChangeArrowheads="1"/>
          </p:cNvSpPr>
          <p:nvPr/>
        </p:nvSpPr>
        <p:spPr bwMode="auto">
          <a:xfrm>
            <a:off x="304800" y="838200"/>
            <a:ext cx="8534400" cy="5486400"/>
          </a:xfrm>
          <a:prstGeom prst="rect">
            <a:avLst/>
          </a:prstGeom>
          <a:solidFill>
            <a:schemeClr val="accent1">
              <a:lumMod val="90000"/>
            </a:schemeClr>
          </a:solidFill>
          <a:ln w="28575">
            <a:solidFill>
              <a:schemeClr val="tx1"/>
            </a:solidFill>
            <a:miter lim="800000"/>
            <a:headEnd type="none" w="sm" len="sm"/>
            <a:tailEnd type="none" w="sm" len="sm"/>
          </a:ln>
        </p:spPr>
        <p:txBody>
          <a:bodyPr wrap="square" lIns="0" tIns="0" rIns="0" bIns="0" anchor="ctr" anchorCtr="0">
            <a:noAutofit/>
          </a:bodyPr>
          <a:lstStyle/>
          <a:p>
            <a:pPr marL="2913063" lvl="5" indent="-627063">
              <a:spcBef>
                <a:spcPts val="1800"/>
              </a:spcBef>
              <a:buFontTx/>
              <a:buAutoNum type="arabicPeriod"/>
            </a:pPr>
            <a:r>
              <a:rPr lang="en-US" sz="3600" dirty="0" smtClean="0"/>
              <a:t>Welcome</a:t>
            </a:r>
            <a:endParaRPr lang="en-US" sz="3600" dirty="0"/>
          </a:p>
          <a:p>
            <a:pPr marL="2913063" lvl="5" indent="-627063">
              <a:spcBef>
                <a:spcPts val="1800"/>
              </a:spcBef>
              <a:buFontTx/>
              <a:buAutoNum type="arabicPeriod"/>
            </a:pPr>
            <a:r>
              <a:rPr lang="en-US" sz="3600" dirty="0" smtClean="0"/>
              <a:t>Intro to CCS &amp; SYS/BIOS</a:t>
            </a:r>
          </a:p>
          <a:p>
            <a:pPr marL="2913063" lvl="5" indent="-627063">
              <a:spcBef>
                <a:spcPts val="1800"/>
              </a:spcBef>
              <a:buFontTx/>
              <a:buAutoNum type="arabicPeriod"/>
            </a:pPr>
            <a:r>
              <a:rPr lang="en-US" sz="3600" dirty="0" smtClean="0"/>
              <a:t>Threads &amp; Scheduling</a:t>
            </a:r>
          </a:p>
          <a:p>
            <a:pPr marL="2913063" lvl="5" indent="-627063">
              <a:spcBef>
                <a:spcPts val="1800"/>
              </a:spcBef>
              <a:buFontTx/>
              <a:buAutoNum type="arabicPeriod"/>
            </a:pPr>
            <a:r>
              <a:rPr lang="en-US" sz="3600" dirty="0" smtClean="0"/>
              <a:t>Devices + Demo </a:t>
            </a:r>
            <a:r>
              <a:rPr lang="en-US" sz="3200" b="0" i="1" dirty="0" smtClean="0"/>
              <a:t>(custom)</a:t>
            </a:r>
            <a:endParaRPr lang="en-US" sz="3600" b="0" i="1" dirty="0" smtClean="0"/>
          </a:p>
          <a:p>
            <a:pPr marL="2913063" lvl="5" indent="-627063">
              <a:spcBef>
                <a:spcPts val="1800"/>
              </a:spcBef>
              <a:buFontTx/>
              <a:buAutoNum type="arabicPeriod"/>
            </a:pPr>
            <a:r>
              <a:rPr lang="en-US" sz="3600" dirty="0" smtClean="0"/>
              <a:t>Clock </a:t>
            </a:r>
            <a:r>
              <a:rPr lang="en-US" sz="3600" dirty="0" err="1" smtClean="0"/>
              <a:t>Fxns</a:t>
            </a:r>
            <a:r>
              <a:rPr lang="en-US" sz="3600" dirty="0" smtClean="0"/>
              <a:t> &amp; RTA Tools</a:t>
            </a:r>
          </a:p>
          <a:p>
            <a:pPr marL="2913063" lvl="5" indent="-627063">
              <a:spcBef>
                <a:spcPts val="1800"/>
              </a:spcBef>
              <a:buFontTx/>
              <a:buAutoNum type="arabicPeriod"/>
            </a:pPr>
            <a:r>
              <a:rPr lang="en-US" sz="3600" dirty="0" smtClean="0"/>
              <a:t>Dynamic Memory</a:t>
            </a:r>
          </a:p>
          <a:p>
            <a:pPr marL="2913063" lvl="5" indent="-627063">
              <a:spcBef>
                <a:spcPts val="1800"/>
              </a:spcBef>
              <a:buFontTx/>
              <a:buAutoNum type="arabicPeriod"/>
            </a:pPr>
            <a:r>
              <a:rPr lang="en-US" sz="3600" dirty="0" smtClean="0"/>
              <a:t>Advanced Topics + Q&amp;A</a:t>
            </a:r>
            <a:endParaRPr lang="en-US" sz="3600" dirty="0"/>
          </a:p>
        </p:txBody>
      </p:sp>
      <p:cxnSp>
        <p:nvCxnSpPr>
          <p:cNvPr id="13" name="Straight Connector 12"/>
          <p:cNvCxnSpPr/>
          <p:nvPr/>
        </p:nvCxnSpPr>
        <p:spPr bwMode="auto">
          <a:xfrm rot="5400000">
            <a:off x="-481080" y="3581400"/>
            <a:ext cx="5486400" cy="0"/>
          </a:xfrm>
          <a:prstGeom prst="line">
            <a:avLst/>
          </a:prstGeom>
          <a:solidFill>
            <a:schemeClr val="accent1"/>
          </a:solidFill>
          <a:ln w="28575" cap="flat" cmpd="sng" algn="ctr">
            <a:solidFill>
              <a:schemeClr val="tx1"/>
            </a:solidFill>
            <a:prstDash val="solid"/>
            <a:round/>
            <a:headEnd type="none" w="sm" len="sm"/>
            <a:tailEnd type="none" w="sm" len="sm"/>
          </a:ln>
          <a:effectLst/>
        </p:spPr>
      </p:cxnSp>
      <p:cxnSp>
        <p:nvCxnSpPr>
          <p:cNvPr id="16" name="Straight Connector 15"/>
          <p:cNvCxnSpPr/>
          <p:nvPr/>
        </p:nvCxnSpPr>
        <p:spPr bwMode="auto">
          <a:xfrm rot="10800000" flipH="1">
            <a:off x="304800" y="3946072"/>
            <a:ext cx="8534400" cy="0"/>
          </a:xfrm>
          <a:prstGeom prst="line">
            <a:avLst/>
          </a:prstGeom>
          <a:solidFill>
            <a:schemeClr val="accent1"/>
          </a:solidFill>
          <a:ln w="28575" cap="flat" cmpd="sng" algn="ctr">
            <a:solidFill>
              <a:schemeClr val="tx1"/>
            </a:solidFill>
            <a:prstDash val="solid"/>
            <a:round/>
            <a:headEnd type="none" w="sm" len="sm"/>
            <a:tailEnd type="none" w="sm" len="sm"/>
          </a:ln>
          <a:effectLst/>
        </p:spPr>
      </p:cxnSp>
      <p:sp>
        <p:nvSpPr>
          <p:cNvPr id="18" name="TextBox 17"/>
          <p:cNvSpPr txBox="1"/>
          <p:nvPr/>
        </p:nvSpPr>
        <p:spPr>
          <a:xfrm>
            <a:off x="549613" y="1989892"/>
            <a:ext cx="1406795" cy="707886"/>
          </a:xfrm>
          <a:prstGeom prst="rect">
            <a:avLst/>
          </a:prstGeom>
          <a:noFill/>
        </p:spPr>
        <p:txBody>
          <a:bodyPr wrap="none" rtlCol="0" anchor="ctr" anchorCtr="0">
            <a:spAutoFit/>
          </a:bodyPr>
          <a:lstStyle/>
          <a:p>
            <a:r>
              <a:rPr lang="en-US" sz="4000" dirty="0" smtClean="0">
                <a:solidFill>
                  <a:schemeClr val="tx2"/>
                </a:solidFill>
                <a:effectLst/>
                <a:latin typeface="Calibri" pitchFamily="34" charset="0"/>
              </a:rPr>
              <a:t>DAY 1</a:t>
            </a:r>
          </a:p>
        </p:txBody>
      </p:sp>
      <p:sp>
        <p:nvSpPr>
          <p:cNvPr id="19" name="TextBox 18"/>
          <p:cNvSpPr txBox="1"/>
          <p:nvPr/>
        </p:nvSpPr>
        <p:spPr>
          <a:xfrm>
            <a:off x="563261" y="4778514"/>
            <a:ext cx="1406795" cy="707886"/>
          </a:xfrm>
          <a:prstGeom prst="rect">
            <a:avLst/>
          </a:prstGeom>
          <a:noFill/>
        </p:spPr>
        <p:txBody>
          <a:bodyPr wrap="none" rtlCol="0" anchor="ctr" anchorCtr="0">
            <a:spAutoFit/>
          </a:bodyPr>
          <a:lstStyle/>
          <a:p>
            <a:r>
              <a:rPr lang="en-US" sz="4000" dirty="0" smtClean="0">
                <a:solidFill>
                  <a:schemeClr val="tx2"/>
                </a:solidFill>
                <a:effectLst/>
                <a:latin typeface="Calibri" pitchFamily="34" charset="0"/>
              </a:rPr>
              <a:t>DAY 2</a:t>
            </a:r>
          </a:p>
        </p:txBody>
      </p:sp>
      <p:pic>
        <p:nvPicPr>
          <p:cNvPr id="12" name="Animated Logo" descr="tilogo_color_twoline.png"/>
          <p:cNvPicPr>
            <a:picLocks noChangeAspect="1"/>
          </p:cNvPicPr>
          <p:nvPr/>
        </p:nvPicPr>
        <p:blipFill>
          <a:blip r:embed="rId4" cstate="print"/>
          <a:stretch>
            <a:fillRect/>
          </a:stretch>
        </p:blipFill>
        <p:spPr>
          <a:xfrm>
            <a:off x="50800" y="6477000"/>
            <a:ext cx="1438537" cy="347443"/>
          </a:xfrm>
          <a:prstGeom prst="rect">
            <a:avLst/>
          </a:prstGeom>
        </p:spPr>
      </p:pic>
      <p:sp>
        <p:nvSpPr>
          <p:cNvPr id="10" name="Slide number"/>
          <p:cNvSpPr txBox="1"/>
          <p:nvPr/>
        </p:nvSpPr>
        <p:spPr>
          <a:xfrm>
            <a:off x="8636000" y="6645990"/>
            <a:ext cx="635000" cy="246221"/>
          </a:xfrm>
          <a:prstGeom prst="rect">
            <a:avLst/>
          </a:prstGeom>
          <a:noFill/>
        </p:spPr>
        <p:txBody>
          <a:bodyPr vert="horz" wrap="square" rtlCol="0" anchor="ctr" anchorCtr="0">
            <a:spAutoFit/>
          </a:bodyPr>
          <a:lstStyle/>
          <a:p>
            <a:pPr algn="ctr"/>
            <a:r>
              <a:rPr lang="en-US" sz="1000" b="0" smtClean="0">
                <a:solidFill>
                  <a:schemeClr val="tx2"/>
                </a:solidFill>
                <a:effectLst/>
                <a:latin typeface="Arial"/>
              </a:rPr>
              <a:t>8</a:t>
            </a:r>
            <a:endParaRPr lang="en-US" sz="1000" b="0" dirty="0" smtClean="0">
              <a:solidFill>
                <a:schemeClr val="tx2"/>
              </a:solidFill>
              <a:effectLst/>
              <a:latin typeface="Arial"/>
            </a:endParaRPr>
          </a:p>
        </p:txBody>
      </p:sp>
    </p:spTree>
    <p:custDataLst>
      <p:tags r:id="rId1"/>
    </p:custData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499"/>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10.xml><?xml version="1.0" encoding="utf-8"?>
<p:tagLst xmlns:a="http://schemas.openxmlformats.org/drawingml/2006/main" xmlns:r="http://schemas.openxmlformats.org/officeDocument/2006/relationships" xmlns:p="http://schemas.openxmlformats.org/presentationml/2006/main">
  <p:tag name="COLORSCHEMEINDEX" val="4"/>
</p:tagLst>
</file>

<file path=ppt/tags/tag11.xml><?xml version="1.0" encoding="utf-8"?>
<p:tagLst xmlns:a="http://schemas.openxmlformats.org/drawingml/2006/main" xmlns:r="http://schemas.openxmlformats.org/officeDocument/2006/relationships" xmlns:p="http://schemas.openxmlformats.org/presentationml/2006/main">
  <p:tag name="COLORSCHEMEINDEX" val="4"/>
</p:tagLst>
</file>

<file path=ppt/tags/tag12.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13.xml><?xml version="1.0" encoding="utf-8"?>
<p:tagLst xmlns:a="http://schemas.openxmlformats.org/drawingml/2006/main" xmlns:r="http://schemas.openxmlformats.org/officeDocument/2006/relationships" xmlns:p="http://schemas.openxmlformats.org/presentationml/2006/main">
  <p:tag name="MILELISTITEM" val=""/>
</p:tagLst>
</file>

<file path=ppt/tags/tag14.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15.xml><?xml version="1.0" encoding="utf-8"?>
<p:tagLst xmlns:a="http://schemas.openxmlformats.org/drawingml/2006/main" xmlns:r="http://schemas.openxmlformats.org/officeDocument/2006/relationships" xmlns:p="http://schemas.openxmlformats.org/presentationml/2006/main">
  <p:tag name="MILELISTITEM" val=""/>
</p:tagLst>
</file>

<file path=ppt/tags/tag16.xml><?xml version="1.0" encoding="utf-8"?>
<p:tagLst xmlns:a="http://schemas.openxmlformats.org/drawingml/2006/main" xmlns:r="http://schemas.openxmlformats.org/officeDocument/2006/relationships" xmlns:p="http://schemas.openxmlformats.org/presentationml/2006/main">
  <p:tag name="MILELISTITEM" val=""/>
</p:tagLst>
</file>

<file path=ppt/tags/tag17.xml><?xml version="1.0" encoding="utf-8"?>
<p:tagLst xmlns:a="http://schemas.openxmlformats.org/drawingml/2006/main" xmlns:r="http://schemas.openxmlformats.org/officeDocument/2006/relationships" xmlns:p="http://schemas.openxmlformats.org/presentationml/2006/main">
  <p:tag name="MILELISTITEM" val=""/>
</p:tagLst>
</file>

<file path=ppt/tags/tag18.xml><?xml version="1.0" encoding="utf-8"?>
<p:tagLst xmlns:a="http://schemas.openxmlformats.org/drawingml/2006/main" xmlns:r="http://schemas.openxmlformats.org/officeDocument/2006/relationships" xmlns:p="http://schemas.openxmlformats.org/presentationml/2006/main">
  <p:tag name="MILELISTITEM" val=""/>
</p:tagLst>
</file>

<file path=ppt/tags/tag19.xml><?xml version="1.0" encoding="utf-8"?>
<p:tagLst xmlns:a="http://schemas.openxmlformats.org/drawingml/2006/main" xmlns:r="http://schemas.openxmlformats.org/officeDocument/2006/relationships" xmlns:p="http://schemas.openxmlformats.org/presentationml/2006/main">
  <p:tag name="MILELISTITEM" val=""/>
</p:tagLst>
</file>

<file path=ppt/tags/tag2.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20.xml><?xml version="1.0" encoding="utf-8"?>
<p:tagLst xmlns:a="http://schemas.openxmlformats.org/drawingml/2006/main" xmlns:r="http://schemas.openxmlformats.org/officeDocument/2006/relationships" xmlns:p="http://schemas.openxmlformats.org/presentationml/2006/main">
  <p:tag name="MILELISTITEM" val=""/>
</p:tagLst>
</file>

<file path=ppt/tags/tag21.xml><?xml version="1.0" encoding="utf-8"?>
<p:tagLst xmlns:a="http://schemas.openxmlformats.org/drawingml/2006/main" xmlns:r="http://schemas.openxmlformats.org/officeDocument/2006/relationships" xmlns:p="http://schemas.openxmlformats.org/presentationml/2006/main">
  <p:tag name="COLORSCHEMEINDEX" val="4"/>
</p:tagLst>
</file>

<file path=ppt/tags/tag22.xml><?xml version="1.0" encoding="utf-8"?>
<p:tagLst xmlns:a="http://schemas.openxmlformats.org/drawingml/2006/main" xmlns:r="http://schemas.openxmlformats.org/officeDocument/2006/relationships" xmlns:p="http://schemas.openxmlformats.org/presentationml/2006/main">
  <p:tag name="NO LOGOS" val="true"/>
  <p:tag name="COLORSCHEMEINDEX" val="4"/>
</p:tagLst>
</file>

<file path=ppt/tags/tag2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24.xml><?xml version="1.0" encoding="utf-8"?>
<p:tagLst xmlns:a="http://schemas.openxmlformats.org/drawingml/2006/main" xmlns:r="http://schemas.openxmlformats.org/officeDocument/2006/relationships" xmlns:p="http://schemas.openxmlformats.org/presentationml/2006/main">
  <p:tag name="MILELISTITEM" val=""/>
</p:tagLst>
</file>

<file path=ppt/tags/tag25.xml><?xml version="1.0" encoding="utf-8"?>
<p:tagLst xmlns:a="http://schemas.openxmlformats.org/drawingml/2006/main" xmlns:r="http://schemas.openxmlformats.org/officeDocument/2006/relationships" xmlns:p="http://schemas.openxmlformats.org/presentationml/2006/main">
  <p:tag name="MILELISTITEM" val=""/>
</p:tagLst>
</file>

<file path=ppt/tags/tag26.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27.xml><?xml version="1.0" encoding="utf-8"?>
<p:tagLst xmlns:a="http://schemas.openxmlformats.org/drawingml/2006/main" xmlns:r="http://schemas.openxmlformats.org/officeDocument/2006/relationships" xmlns:p="http://schemas.openxmlformats.org/presentationml/2006/main">
  <p:tag name="MILELISTITEM" val=""/>
</p:tagLst>
</file>

<file path=ppt/tags/tag28.xml><?xml version="1.0" encoding="utf-8"?>
<p:tagLst xmlns:a="http://schemas.openxmlformats.org/drawingml/2006/main" xmlns:r="http://schemas.openxmlformats.org/officeDocument/2006/relationships" xmlns:p="http://schemas.openxmlformats.org/presentationml/2006/main">
  <p:tag name="MILELISTITEM" val=""/>
</p:tagLst>
</file>

<file path=ppt/tags/tag29.xml><?xml version="1.0" encoding="utf-8"?>
<p:tagLst xmlns:a="http://schemas.openxmlformats.org/drawingml/2006/main" xmlns:r="http://schemas.openxmlformats.org/officeDocument/2006/relationships" xmlns:p="http://schemas.openxmlformats.org/presentationml/2006/main">
  <p:tag name="MILELISTITEM" val=""/>
</p:tagLst>
</file>

<file path=ppt/tags/tag3.xml><?xml version="1.0" encoding="utf-8"?>
<p:tagLst xmlns:a="http://schemas.openxmlformats.org/drawingml/2006/main" xmlns:r="http://schemas.openxmlformats.org/officeDocument/2006/relationships" xmlns:p="http://schemas.openxmlformats.org/presentationml/2006/main">
  <p:tag name="MILELISTITEM" val=""/>
</p:tagLst>
</file>

<file path=ppt/tags/tag30.xml><?xml version="1.0" encoding="utf-8"?>
<p:tagLst xmlns:a="http://schemas.openxmlformats.org/drawingml/2006/main" xmlns:r="http://schemas.openxmlformats.org/officeDocument/2006/relationships" xmlns:p="http://schemas.openxmlformats.org/presentationml/2006/main">
  <p:tag name="MILELISTITEM" val=""/>
</p:tagLst>
</file>

<file path=ppt/tags/tag31.xml><?xml version="1.0" encoding="utf-8"?>
<p:tagLst xmlns:a="http://schemas.openxmlformats.org/drawingml/2006/main" xmlns:r="http://schemas.openxmlformats.org/officeDocument/2006/relationships" xmlns:p="http://schemas.openxmlformats.org/presentationml/2006/main">
  <p:tag name="MILELISTITEM" val=""/>
</p:tagLst>
</file>

<file path=ppt/tags/tag32.xml><?xml version="1.0" encoding="utf-8"?>
<p:tagLst xmlns:a="http://schemas.openxmlformats.org/drawingml/2006/main" xmlns:r="http://schemas.openxmlformats.org/officeDocument/2006/relationships" xmlns:p="http://schemas.openxmlformats.org/presentationml/2006/main">
  <p:tag name="COLORSCHEMEINDEX" val="4"/>
</p:tagLst>
</file>

<file path=ppt/tags/tag3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34.xml><?xml version="1.0" encoding="utf-8"?>
<p:tagLst xmlns:a="http://schemas.openxmlformats.org/drawingml/2006/main" xmlns:r="http://schemas.openxmlformats.org/officeDocument/2006/relationships" xmlns:p="http://schemas.openxmlformats.org/presentationml/2006/main">
  <p:tag name="MILELISTITEM" val=""/>
</p:tagLst>
</file>

<file path=ppt/tags/tag35.xml><?xml version="1.0" encoding="utf-8"?>
<p:tagLst xmlns:a="http://schemas.openxmlformats.org/drawingml/2006/main" xmlns:r="http://schemas.openxmlformats.org/officeDocument/2006/relationships" xmlns:p="http://schemas.openxmlformats.org/presentationml/2006/main">
  <p:tag name="MILELISTITEM" val=""/>
</p:tagLst>
</file>

<file path=ppt/tags/tag36.xml><?xml version="1.0" encoding="utf-8"?>
<p:tagLst xmlns:a="http://schemas.openxmlformats.org/drawingml/2006/main" xmlns:r="http://schemas.openxmlformats.org/officeDocument/2006/relationships" xmlns:p="http://schemas.openxmlformats.org/presentationml/2006/main">
  <p:tag name="MILELISTITEM" val=""/>
</p:tagLst>
</file>

<file path=ppt/tags/tag37.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38.xml><?xml version="1.0" encoding="utf-8"?>
<p:tagLst xmlns:a="http://schemas.openxmlformats.org/drawingml/2006/main" xmlns:r="http://schemas.openxmlformats.org/officeDocument/2006/relationships" xmlns:p="http://schemas.openxmlformats.org/presentationml/2006/main">
  <p:tag name="MILELISTITEM" val=""/>
</p:tagLst>
</file>

<file path=ppt/tags/tag39.xml><?xml version="1.0" encoding="utf-8"?>
<p:tagLst xmlns:a="http://schemas.openxmlformats.org/drawingml/2006/main" xmlns:r="http://schemas.openxmlformats.org/officeDocument/2006/relationships" xmlns:p="http://schemas.openxmlformats.org/presentationml/2006/main">
  <p:tag name="MILELISTITEM" val=""/>
</p:tagLst>
</file>

<file path=ppt/tags/tag4.xml><?xml version="1.0" encoding="utf-8"?>
<p:tagLst xmlns:a="http://schemas.openxmlformats.org/drawingml/2006/main" xmlns:r="http://schemas.openxmlformats.org/officeDocument/2006/relationships" xmlns:p="http://schemas.openxmlformats.org/presentationml/2006/main">
  <p:tag name="MILELISTITEM" val=""/>
</p:tagLst>
</file>

<file path=ppt/tags/tag40.xml><?xml version="1.0" encoding="utf-8"?>
<p:tagLst xmlns:a="http://schemas.openxmlformats.org/drawingml/2006/main" xmlns:r="http://schemas.openxmlformats.org/officeDocument/2006/relationships" xmlns:p="http://schemas.openxmlformats.org/presentationml/2006/main">
  <p:tag name="MILELISTITEM" val=""/>
</p:tagLst>
</file>

<file path=ppt/tags/tag41.xml><?xml version="1.0" encoding="utf-8"?>
<p:tagLst xmlns:a="http://schemas.openxmlformats.org/drawingml/2006/main" xmlns:r="http://schemas.openxmlformats.org/officeDocument/2006/relationships" xmlns:p="http://schemas.openxmlformats.org/presentationml/2006/main">
  <p:tag name="MILELISTITEM" val=""/>
</p:tagLst>
</file>

<file path=ppt/tags/tag42.xml><?xml version="1.0" encoding="utf-8"?>
<p:tagLst xmlns:a="http://schemas.openxmlformats.org/drawingml/2006/main" xmlns:r="http://schemas.openxmlformats.org/officeDocument/2006/relationships" xmlns:p="http://schemas.openxmlformats.org/presentationml/2006/main">
  <p:tag name="COLORSCHEMEINDEX" val="4"/>
</p:tagLst>
</file>

<file path=ppt/tags/tag4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44.xml><?xml version="1.0" encoding="utf-8"?>
<p:tagLst xmlns:a="http://schemas.openxmlformats.org/drawingml/2006/main" xmlns:r="http://schemas.openxmlformats.org/officeDocument/2006/relationships" xmlns:p="http://schemas.openxmlformats.org/presentationml/2006/main">
  <p:tag name="MILELISTITEM" val=""/>
</p:tagLst>
</file>

<file path=ppt/tags/tag45.xml><?xml version="1.0" encoding="utf-8"?>
<p:tagLst xmlns:a="http://schemas.openxmlformats.org/drawingml/2006/main" xmlns:r="http://schemas.openxmlformats.org/officeDocument/2006/relationships" xmlns:p="http://schemas.openxmlformats.org/presentationml/2006/main">
  <p:tag name="MILELISTITEM" val=""/>
</p:tagLst>
</file>

<file path=ppt/tags/tag46.xml><?xml version="1.0" encoding="utf-8"?>
<p:tagLst xmlns:a="http://schemas.openxmlformats.org/drawingml/2006/main" xmlns:r="http://schemas.openxmlformats.org/officeDocument/2006/relationships" xmlns:p="http://schemas.openxmlformats.org/presentationml/2006/main">
  <p:tag name="MILELISTITEM" val=""/>
</p:tagLst>
</file>

<file path=ppt/tags/tag47.xml><?xml version="1.0" encoding="utf-8"?>
<p:tagLst xmlns:a="http://schemas.openxmlformats.org/drawingml/2006/main" xmlns:r="http://schemas.openxmlformats.org/officeDocument/2006/relationships" xmlns:p="http://schemas.openxmlformats.org/presentationml/2006/main">
  <p:tag name="MILELISTITEM" val=""/>
</p:tagLst>
</file>

<file path=ppt/tags/tag48.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49.xml><?xml version="1.0" encoding="utf-8"?>
<p:tagLst xmlns:a="http://schemas.openxmlformats.org/drawingml/2006/main" xmlns:r="http://schemas.openxmlformats.org/officeDocument/2006/relationships" xmlns:p="http://schemas.openxmlformats.org/presentationml/2006/main">
  <p:tag name="MILELISTITEM" val=""/>
</p:tagLst>
</file>

<file path=ppt/tags/tag5.xml><?xml version="1.0" encoding="utf-8"?>
<p:tagLst xmlns:a="http://schemas.openxmlformats.org/drawingml/2006/main" xmlns:r="http://schemas.openxmlformats.org/officeDocument/2006/relationships" xmlns:p="http://schemas.openxmlformats.org/presentationml/2006/main">
  <p:tag name="MILELISTITEM" val=""/>
</p:tagLst>
</file>

<file path=ppt/tags/tag50.xml><?xml version="1.0" encoding="utf-8"?>
<p:tagLst xmlns:a="http://schemas.openxmlformats.org/drawingml/2006/main" xmlns:r="http://schemas.openxmlformats.org/officeDocument/2006/relationships" xmlns:p="http://schemas.openxmlformats.org/presentationml/2006/main">
  <p:tag name="MILELISTITEM" val=""/>
</p:tagLst>
</file>

<file path=ppt/tags/tag51.xml><?xml version="1.0" encoding="utf-8"?>
<p:tagLst xmlns:a="http://schemas.openxmlformats.org/drawingml/2006/main" xmlns:r="http://schemas.openxmlformats.org/officeDocument/2006/relationships" xmlns:p="http://schemas.openxmlformats.org/presentationml/2006/main">
  <p:tag name="MILELISTITEM" val=""/>
</p:tagLst>
</file>

<file path=ppt/tags/tag52.xml><?xml version="1.0" encoding="utf-8"?>
<p:tagLst xmlns:a="http://schemas.openxmlformats.org/drawingml/2006/main" xmlns:r="http://schemas.openxmlformats.org/officeDocument/2006/relationships" xmlns:p="http://schemas.openxmlformats.org/presentationml/2006/main">
  <p:tag name="COLORSCHEMEINDEX" val="6"/>
</p:tagLst>
</file>

<file path=ppt/tags/tag53.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54.xml><?xml version="1.0" encoding="utf-8"?>
<p:tagLst xmlns:a="http://schemas.openxmlformats.org/drawingml/2006/main" xmlns:r="http://schemas.openxmlformats.org/officeDocument/2006/relationships" xmlns:p="http://schemas.openxmlformats.org/presentationml/2006/main">
  <p:tag name="MILELISTITEM" val=""/>
</p:tagLst>
</file>

<file path=ppt/tags/tag55.xml><?xml version="1.0" encoding="utf-8"?>
<p:tagLst xmlns:a="http://schemas.openxmlformats.org/drawingml/2006/main" xmlns:r="http://schemas.openxmlformats.org/officeDocument/2006/relationships" xmlns:p="http://schemas.openxmlformats.org/presentationml/2006/main">
  <p:tag name="MILELISTITEM" val=""/>
</p:tagLst>
</file>

<file path=ppt/tags/tag56.xml><?xml version="1.0" encoding="utf-8"?>
<p:tagLst xmlns:a="http://schemas.openxmlformats.org/drawingml/2006/main" xmlns:r="http://schemas.openxmlformats.org/officeDocument/2006/relationships" xmlns:p="http://schemas.openxmlformats.org/presentationml/2006/main">
  <p:tag name="MILELISTITEM" val=""/>
</p:tagLst>
</file>

<file path=ppt/tags/tag57.xml><?xml version="1.0" encoding="utf-8"?>
<p:tagLst xmlns:a="http://schemas.openxmlformats.org/drawingml/2006/main" xmlns:r="http://schemas.openxmlformats.org/officeDocument/2006/relationships" xmlns:p="http://schemas.openxmlformats.org/presentationml/2006/main">
  <p:tag name="MILELISTITEM" val=""/>
</p:tagLst>
</file>

<file path=ppt/tags/tag58.xml><?xml version="1.0" encoding="utf-8"?>
<p:tagLst xmlns:a="http://schemas.openxmlformats.org/drawingml/2006/main" xmlns:r="http://schemas.openxmlformats.org/officeDocument/2006/relationships" xmlns:p="http://schemas.openxmlformats.org/presentationml/2006/main">
  <p:tag name="MILELISTITEM" val=""/>
</p:tagLst>
</file>

<file path=ppt/tags/tag59.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6.xml><?xml version="1.0" encoding="utf-8"?>
<p:tagLst xmlns:a="http://schemas.openxmlformats.org/drawingml/2006/main" xmlns:r="http://schemas.openxmlformats.org/officeDocument/2006/relationships" xmlns:p="http://schemas.openxmlformats.org/presentationml/2006/main">
  <p:tag name="MILELISTITEM" val=""/>
</p:tagLst>
</file>

<file path=ppt/tags/tag60.xml><?xml version="1.0" encoding="utf-8"?>
<p:tagLst xmlns:a="http://schemas.openxmlformats.org/drawingml/2006/main" xmlns:r="http://schemas.openxmlformats.org/officeDocument/2006/relationships" xmlns:p="http://schemas.openxmlformats.org/presentationml/2006/main">
  <p:tag name="MILELISTITEM" val=""/>
</p:tagLst>
</file>

<file path=ppt/tags/tag61.xml><?xml version="1.0" encoding="utf-8"?>
<p:tagLst xmlns:a="http://schemas.openxmlformats.org/drawingml/2006/main" xmlns:r="http://schemas.openxmlformats.org/officeDocument/2006/relationships" xmlns:p="http://schemas.openxmlformats.org/presentationml/2006/main">
  <p:tag name="MILELISTITEM" val=""/>
</p:tagLst>
</file>

<file path=ppt/tags/tag62.xml><?xml version="1.0" encoding="utf-8"?>
<p:tagLst xmlns:a="http://schemas.openxmlformats.org/drawingml/2006/main" xmlns:r="http://schemas.openxmlformats.org/officeDocument/2006/relationships" xmlns:p="http://schemas.openxmlformats.org/presentationml/2006/main">
  <p:tag name="COLORSCHEMEINDEX" val="5"/>
  <p:tag name="NO LOGOS" val="true"/>
</p:tagLst>
</file>

<file path=ppt/tags/tag63.xml><?xml version="1.0" encoding="utf-8"?>
<p:tagLst xmlns:a="http://schemas.openxmlformats.org/drawingml/2006/main" xmlns:r="http://schemas.openxmlformats.org/officeDocument/2006/relationships" xmlns:p="http://schemas.openxmlformats.org/presentationml/2006/main">
  <p:tag name="COLORSCHEMEINDEX" val="4"/>
</p:tagLst>
</file>

<file path=ppt/tags/tag64.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65.xml><?xml version="1.0" encoding="utf-8"?>
<p:tagLst xmlns:a="http://schemas.openxmlformats.org/drawingml/2006/main" xmlns:r="http://schemas.openxmlformats.org/officeDocument/2006/relationships" xmlns:p="http://schemas.openxmlformats.org/presentationml/2006/main">
  <p:tag name="MILELISTITEM" val=""/>
</p:tagLst>
</file>

<file path=ppt/tags/tag66.xml><?xml version="1.0" encoding="utf-8"?>
<p:tagLst xmlns:a="http://schemas.openxmlformats.org/drawingml/2006/main" xmlns:r="http://schemas.openxmlformats.org/officeDocument/2006/relationships" xmlns:p="http://schemas.openxmlformats.org/presentationml/2006/main">
  <p:tag name="MILELISTITEM" val=""/>
</p:tagLst>
</file>

<file path=ppt/tags/tag67.xml><?xml version="1.0" encoding="utf-8"?>
<p:tagLst xmlns:a="http://schemas.openxmlformats.org/drawingml/2006/main" xmlns:r="http://schemas.openxmlformats.org/officeDocument/2006/relationships" xmlns:p="http://schemas.openxmlformats.org/presentationml/2006/main">
  <p:tag name="MILELISTITEM" val=""/>
</p:tagLst>
</file>

<file path=ppt/tags/tag68.xml><?xml version="1.0" encoding="utf-8"?>
<p:tagLst xmlns:a="http://schemas.openxmlformats.org/drawingml/2006/main" xmlns:r="http://schemas.openxmlformats.org/officeDocument/2006/relationships" xmlns:p="http://schemas.openxmlformats.org/presentationml/2006/main">
  <p:tag name="MILELISTITEM" val=""/>
</p:tagLst>
</file>

<file path=ppt/tags/tag69.xml><?xml version="1.0" encoding="utf-8"?>
<p:tagLst xmlns:a="http://schemas.openxmlformats.org/drawingml/2006/main" xmlns:r="http://schemas.openxmlformats.org/officeDocument/2006/relationships" xmlns:p="http://schemas.openxmlformats.org/presentationml/2006/main">
  <p:tag name="MILELISTITEM" val=""/>
</p:tagLst>
</file>

<file path=ppt/tags/tag7.xml><?xml version="1.0" encoding="utf-8"?>
<p:tagLst xmlns:a="http://schemas.openxmlformats.org/drawingml/2006/main" xmlns:r="http://schemas.openxmlformats.org/officeDocument/2006/relationships" xmlns:p="http://schemas.openxmlformats.org/presentationml/2006/main">
  <p:tag name="MILELISTITEM" val=""/>
</p:tagLst>
</file>

<file path=ppt/tags/tag70.xml><?xml version="1.0" encoding="utf-8"?>
<p:tagLst xmlns:a="http://schemas.openxmlformats.org/drawingml/2006/main" xmlns:r="http://schemas.openxmlformats.org/officeDocument/2006/relationships" xmlns:p="http://schemas.openxmlformats.org/presentationml/2006/main">
  <p:tag name="MILELISTITEM" val=""/>
</p:tagLst>
</file>

<file path=ppt/tags/tag71.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72.xml><?xml version="1.0" encoding="utf-8"?>
<p:tagLst xmlns:a="http://schemas.openxmlformats.org/drawingml/2006/main" xmlns:r="http://schemas.openxmlformats.org/officeDocument/2006/relationships" xmlns:p="http://schemas.openxmlformats.org/presentationml/2006/main">
  <p:tag name="MILELISTITEM" val=""/>
</p:tagLst>
</file>

<file path=ppt/tags/tag73.xml><?xml version="1.0" encoding="utf-8"?>
<p:tagLst xmlns:a="http://schemas.openxmlformats.org/drawingml/2006/main" xmlns:r="http://schemas.openxmlformats.org/officeDocument/2006/relationships" xmlns:p="http://schemas.openxmlformats.org/presentationml/2006/main">
  <p:tag name="COLORSCHEMEINDEX" val="4"/>
</p:tagLst>
</file>

<file path=ppt/tags/tag74.xml><?xml version="1.0" encoding="utf-8"?>
<p:tagLst xmlns:a="http://schemas.openxmlformats.org/drawingml/2006/main" xmlns:r="http://schemas.openxmlformats.org/officeDocument/2006/relationships" xmlns:p="http://schemas.openxmlformats.org/presentationml/2006/main">
  <p:tag name="COLORSCHEMEINDEX" val="4"/>
</p:tagLst>
</file>

<file path=ppt/tags/tag75.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 name="MILESTONESLIDE" val="True"/>
  <p:tag name="MILESTATUS" val="PresentationStyle"/>
  <p:tag name="MILESTONELEVEL" val="1"/>
</p:tagLst>
</file>

<file path=ppt/tags/tag76.xml><?xml version="1.0" encoding="utf-8"?>
<p:tagLst xmlns:a="http://schemas.openxmlformats.org/drawingml/2006/main" xmlns:r="http://schemas.openxmlformats.org/officeDocument/2006/relationships" xmlns:p="http://schemas.openxmlformats.org/presentationml/2006/main">
  <p:tag name="MILELISTITEM" val=""/>
</p:tagLst>
</file>

<file path=ppt/tags/tag77.xml><?xml version="1.0" encoding="utf-8"?>
<p:tagLst xmlns:a="http://schemas.openxmlformats.org/drawingml/2006/main" xmlns:r="http://schemas.openxmlformats.org/officeDocument/2006/relationships" xmlns:p="http://schemas.openxmlformats.org/presentationml/2006/main">
  <p:tag name="MILELISTITEM" val=""/>
</p:tagLst>
</file>

<file path=ppt/tags/tag78.xml><?xml version="1.0" encoding="utf-8"?>
<p:tagLst xmlns:a="http://schemas.openxmlformats.org/drawingml/2006/main" xmlns:r="http://schemas.openxmlformats.org/officeDocument/2006/relationships" xmlns:p="http://schemas.openxmlformats.org/presentationml/2006/main">
  <p:tag name="MILELISTITEM" val=""/>
</p:tagLst>
</file>

<file path=ppt/tags/tag79.xml><?xml version="1.0" encoding="utf-8"?>
<p:tagLst xmlns:a="http://schemas.openxmlformats.org/drawingml/2006/main" xmlns:r="http://schemas.openxmlformats.org/officeDocument/2006/relationships" xmlns:p="http://schemas.openxmlformats.org/presentationml/2006/main">
  <p:tag name="MILELISTITEM" val=""/>
</p:tagLst>
</file>

<file path=ppt/tags/tag8.xml><?xml version="1.0" encoding="utf-8"?>
<p:tagLst xmlns:a="http://schemas.openxmlformats.org/drawingml/2006/main" xmlns:r="http://schemas.openxmlformats.org/officeDocument/2006/relationships" xmlns:p="http://schemas.openxmlformats.org/presentationml/2006/main">
  <p:tag name="MILELISTITEM" val=""/>
</p:tagLst>
</file>

<file path=ppt/tags/tag80.xml><?xml version="1.0" encoding="utf-8"?>
<p:tagLst xmlns:a="http://schemas.openxmlformats.org/drawingml/2006/main" xmlns:r="http://schemas.openxmlformats.org/officeDocument/2006/relationships" xmlns:p="http://schemas.openxmlformats.org/presentationml/2006/main">
  <p:tag name="MILELISTITEM" val=""/>
</p:tagLst>
</file>

<file path=ppt/tags/tag81.xml><?xml version="1.0" encoding="utf-8"?>
<p:tagLst xmlns:a="http://schemas.openxmlformats.org/drawingml/2006/main" xmlns:r="http://schemas.openxmlformats.org/officeDocument/2006/relationships" xmlns:p="http://schemas.openxmlformats.org/presentationml/2006/main">
  <p:tag name="MILELISTITEM" val=""/>
</p:tagLst>
</file>

<file path=ppt/tags/tag82.xml><?xml version="1.0" encoding="utf-8"?>
<p:tagLst xmlns:a="http://schemas.openxmlformats.org/drawingml/2006/main" xmlns:r="http://schemas.openxmlformats.org/officeDocument/2006/relationships" xmlns:p="http://schemas.openxmlformats.org/presentationml/2006/main">
  <p:tag name="MILELISTITEM" val=""/>
</p:tagLst>
</file>

<file path=ppt/tags/tag83.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84.xml><?xml version="1.0" encoding="utf-8"?>
<p:tagLst xmlns:a="http://schemas.openxmlformats.org/drawingml/2006/main" xmlns:r="http://schemas.openxmlformats.org/officeDocument/2006/relationships" xmlns:p="http://schemas.openxmlformats.org/presentationml/2006/main">
  <p:tag name="COLORSCHEMEINDEX" val="6"/>
</p:tagLst>
</file>

<file path=ppt/tags/tag85.xml><?xml version="1.0" encoding="utf-8"?>
<p:tagLst xmlns:a="http://schemas.openxmlformats.org/drawingml/2006/main" xmlns:r="http://schemas.openxmlformats.org/officeDocument/2006/relationships" xmlns:p="http://schemas.openxmlformats.org/presentationml/2006/main">
  <p:tag name="COLORSCHEMEINDEX" val="4"/>
</p:tagLst>
</file>

<file path=ppt/tags/tag86.xml><?xml version="1.0" encoding="utf-8"?>
<p:tagLst xmlns:a="http://schemas.openxmlformats.org/drawingml/2006/main" xmlns:r="http://schemas.openxmlformats.org/officeDocument/2006/relationships" xmlns:p="http://schemas.openxmlformats.org/presentationml/2006/main">
  <p:tag name="MILESTONETEMPLATEMODE" val="Indented_Single"/>
  <p:tag name="MILESTONETEMPLATEVERSION" val="2.3"/>
</p:tagLst>
</file>

<file path=ppt/tags/tag87.xml><?xml version="1.0" encoding="utf-8"?>
<p:tagLst xmlns:a="http://schemas.openxmlformats.org/drawingml/2006/main" xmlns:r="http://schemas.openxmlformats.org/officeDocument/2006/relationships" xmlns:p="http://schemas.openxmlformats.org/presentationml/2006/main">
  <p:tag name="MILELISTITEM" val="Level_1_Hilite"/>
</p:tagLst>
</file>

<file path=ppt/tags/tag88.xml><?xml version="1.0" encoding="utf-8"?>
<p:tagLst xmlns:a="http://schemas.openxmlformats.org/drawingml/2006/main" xmlns:r="http://schemas.openxmlformats.org/officeDocument/2006/relationships" xmlns:p="http://schemas.openxmlformats.org/presentationml/2006/main">
  <p:tag name="MILELISTITEM" val="Level_1_Normal"/>
</p:tagLst>
</file>

<file path=ppt/tags/tag9.xml><?xml version="1.0" encoding="utf-8"?>
<p:tagLst xmlns:a="http://schemas.openxmlformats.org/drawingml/2006/main" xmlns:r="http://schemas.openxmlformats.org/officeDocument/2006/relationships" xmlns:p="http://schemas.openxmlformats.org/presentationml/2006/main">
  <p:tag name="MILELISTITEM" val=""/>
</p:tagLst>
</file>

<file path=ppt/theme/theme1.xml><?xml version="1.0" encoding="utf-8"?>
<a:theme xmlns:a="http://schemas.openxmlformats.org/drawingml/2006/main" name="ttoTheme">
  <a:themeElements>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rtlCol="0" anchor="ctr"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sz="2800" b="1" i="0" u="none" strike="noStrike" cap="none" normalizeH="0" baseline="0" dirty="0" smtClean="0">
            <a:ln>
              <a:noFill/>
            </a:ln>
            <a:solidFill>
              <a:schemeClr val="dk1"/>
            </a:solidFill>
            <a:effectLst/>
            <a:latin typeface="Arial Narrow" pitchFamily="34"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800" b="1" i="0" u="none" strike="noStrike" cap="none" normalizeH="0" baseline="0" smtClean="0">
            <a:ln>
              <a:noFill/>
            </a:ln>
            <a:solidFill>
              <a:schemeClr val="tx1"/>
            </a:solidFill>
            <a:effectLst>
              <a:outerShdw blurRad="38100" dist="38100" dir="2700000" algn="tl">
                <a:srgbClr val="000000">
                  <a:alpha val="43137"/>
                </a:srgbClr>
              </a:outerShdw>
            </a:effectLst>
            <a:latin typeface="Arial Narrow" pitchFamily="34" charset="0"/>
          </a:defRPr>
        </a:defPPr>
      </a:lstStyle>
    </a:lnDef>
    <a:txDef>
      <a:spPr>
        <a:noFill/>
      </a:spPr>
      <a:bodyPr wrap="square" rtlCol="0" anchor="ctr" anchorCtr="0">
        <a:spAutoFit/>
      </a:bodyPr>
      <a:lstStyle>
        <a:defPPr>
          <a:defRPr dirty="0" smtClean="0">
            <a:solidFill>
              <a:schemeClr val="dk1"/>
            </a:solidFill>
            <a:effectLst/>
          </a:defRPr>
        </a:defPPr>
      </a:lstStyle>
    </a:txDef>
  </a:objectDefaults>
  <a:extraClrSchemeLst>
    <a:extraClrScheme>
      <a:clrScheme name="tto 1">
        <a:dk1>
          <a:srgbClr val="000000"/>
        </a:dk1>
        <a:lt1>
          <a:srgbClr val="FEFFFF"/>
        </a:lt1>
        <a:dk2>
          <a:srgbClr val="000000"/>
        </a:dk2>
        <a:lt2>
          <a:srgbClr val="FEFFFF"/>
        </a:lt2>
        <a:accent1>
          <a:srgbClr val="F6F6F6"/>
        </a:accent1>
        <a:accent2>
          <a:srgbClr val="AFAFAF"/>
        </a:accent2>
        <a:accent3>
          <a:srgbClr val="DEDEDE"/>
        </a:accent3>
        <a:accent4>
          <a:srgbClr val="C3C3C3"/>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2181B7"/>
        </a:dk1>
        <a:lt1>
          <a:srgbClr val="FFFFFF"/>
        </a:lt1>
        <a:dk2>
          <a:srgbClr val="2181B7"/>
        </a:dk2>
        <a:lt2>
          <a:srgbClr val="FFFF99"/>
        </a:lt2>
        <a:accent1>
          <a:srgbClr val="003399"/>
        </a:accent1>
        <a:accent2>
          <a:srgbClr val="01B0FF"/>
        </a:accent2>
        <a:accent3>
          <a:srgbClr val="6666FF"/>
        </a:accent3>
        <a:accent4>
          <a:srgbClr val="1C6D9A"/>
        </a:accent4>
        <a:accent5>
          <a:srgbClr val="474B72"/>
        </a:accent5>
        <a:accent6>
          <a:srgbClr val="7030A0"/>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42AA4"/>
        </a:dk1>
        <a:lt1>
          <a:srgbClr val="FFFFFF"/>
        </a:lt1>
        <a:dk2>
          <a:srgbClr val="042AA4"/>
        </a:dk2>
        <a:lt2>
          <a:srgbClr val="FE9B03"/>
        </a:lt2>
        <a:accent1>
          <a:srgbClr val="000F40"/>
        </a:accent1>
        <a:accent2>
          <a:srgbClr val="603900"/>
        </a:accent2>
        <a:accent3>
          <a:srgbClr val="005C00"/>
        </a:accent3>
        <a:accent4>
          <a:srgbClr val="0249FC"/>
        </a:accent4>
        <a:accent5>
          <a:srgbClr val="7030A0"/>
        </a:accent5>
        <a:accent6>
          <a:srgbClr val="0000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FFFFFF"/>
        </a:lt2>
        <a:accent1>
          <a:srgbClr val="C0F6F5"/>
        </a:accent1>
        <a:accent2>
          <a:srgbClr val="FAFEDA"/>
        </a:accent2>
        <a:accent3>
          <a:srgbClr val="FFCCFF"/>
        </a:accent3>
        <a:accent4>
          <a:srgbClr val="B4FCB2"/>
        </a:accent4>
        <a:accent5>
          <a:srgbClr val="FFFF99"/>
        </a:accent5>
        <a:accent6>
          <a:srgbClr val="5DD3FF"/>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FFFFFF"/>
        </a:lt2>
        <a:accent1>
          <a:srgbClr val="FFFFCC"/>
        </a:accent1>
        <a:accent2>
          <a:srgbClr val="B5E0E3"/>
        </a:accent2>
        <a:accent3>
          <a:srgbClr val="E5D093"/>
        </a:accent3>
        <a:accent4>
          <a:srgbClr val="CCB374"/>
        </a:accent4>
        <a:accent5>
          <a:srgbClr val="C7A2E3"/>
        </a:accent5>
        <a:accent6>
          <a:srgbClr val="5DD3FF"/>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tto 6">
        <a:dk1>
          <a:srgbClr val="000000"/>
        </a:dk1>
        <a:lt1>
          <a:srgbClr val="FFFFFF"/>
        </a:lt1>
        <a:dk2>
          <a:srgbClr val="FF0000"/>
        </a:dk2>
        <a:lt2>
          <a:srgbClr val="FFFFFF"/>
        </a:lt2>
        <a:accent1>
          <a:srgbClr val="FFFF66"/>
        </a:accent1>
        <a:accent2>
          <a:srgbClr val="99FF66"/>
        </a:accent2>
        <a:accent3>
          <a:srgbClr val="99FFCC"/>
        </a:accent3>
        <a:accent4>
          <a:srgbClr val="FF99FF"/>
        </a:accent4>
        <a:accent5>
          <a:srgbClr val="93E2FF"/>
        </a:accent5>
        <a:accent6>
          <a:srgbClr val="FFE599"/>
        </a:accent6>
        <a:hlink>
          <a:srgbClr val="99FFCC"/>
        </a:hlink>
        <a:folHlink>
          <a:srgbClr val="FF99FF"/>
        </a:folHlink>
      </a:clrScheme>
      <a:clrMap bg1="lt1" tx1="dk1" bg2="lt2" tx2="dk2" accent1="accent1" accent2="accent2" accent3="accent3" accent4="accent4" accent5="accent5" accent6="accent6" hlink="hlink" folHlink="folHlink"/>
    </a:extraClrScheme>
    <a:extraClrScheme>
      <a:clrScheme name="tto 7">
        <a:dk1>
          <a:srgbClr val="FEFFFF"/>
        </a:dk1>
        <a:lt1>
          <a:srgbClr val="000000"/>
        </a:lt1>
        <a:dk2>
          <a:srgbClr val="FEFFFF"/>
        </a:dk2>
        <a:lt2>
          <a:srgbClr val="000000"/>
        </a:lt2>
        <a:accent1>
          <a:srgbClr val="F6F6F6"/>
        </a:accent1>
        <a:accent2>
          <a:srgbClr val="AFAFAF"/>
        </a:accent2>
        <a:accent3>
          <a:srgbClr val="DEDEDE"/>
        </a:accent3>
        <a:accent4>
          <a:srgbClr val="C3C3C3"/>
        </a:accent4>
        <a:accent5>
          <a:srgbClr val="FAFAFA"/>
        </a:accent5>
        <a:accent6>
          <a:srgbClr val="000000"/>
        </a:accent6>
        <a:hlink>
          <a:srgbClr val="DEDEDE"/>
        </a:hlink>
        <a:folHlink>
          <a:srgbClr val="C3C3C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to">
  <a:themeElements>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tt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80000"/>
          </a:lnSpc>
          <a:spcBef>
            <a:spcPct val="50000"/>
          </a:spcBef>
          <a:spcAft>
            <a:spcPct val="0"/>
          </a:spcAft>
          <a:buClrTx/>
          <a:buSzTx/>
          <a:buFontTx/>
          <a:buNone/>
          <a:tabLst/>
          <a:defRPr kumimoji="0" lang="en-US" sz="2400" b="1" i="0" u="none" strike="noStrike" cap="none" normalizeH="0" baseline="0" smtClean="0">
            <a:ln>
              <a:noFill/>
            </a:ln>
            <a:solidFill>
              <a:schemeClr val="tx1"/>
            </a:solidFill>
            <a:effectLst>
              <a:outerShdw blurRad="38100" dist="38100" dir="2700000" algn="tl">
                <a:srgbClr val="000000">
                  <a:alpha val="43137"/>
                </a:srgbClr>
              </a:outerShdw>
            </a:effectLst>
            <a:latin typeface="Arial" charset="0"/>
          </a:defRPr>
        </a:defPPr>
      </a:lstStyle>
    </a:lnDef>
  </a:objectDefaults>
  <a:extraClrSchemeLst>
    <a:extraClrScheme>
      <a:clrScheme name="tto 1">
        <a:dk1>
          <a:srgbClr val="000000"/>
        </a:dk1>
        <a:lt1>
          <a:srgbClr val="FEFFFF"/>
        </a:lt1>
        <a:dk2>
          <a:srgbClr val="000000"/>
        </a:dk2>
        <a:lt2>
          <a:srgbClr val="5B5B5B"/>
        </a:lt2>
        <a:accent1>
          <a:srgbClr val="F6F6F6"/>
        </a:accent1>
        <a:accent2>
          <a:srgbClr val="AFAFAF"/>
        </a:accent2>
        <a:accent3>
          <a:srgbClr val="FEFFFF"/>
        </a:accent3>
        <a:accent4>
          <a:srgbClr val="000000"/>
        </a:accent4>
        <a:accent5>
          <a:srgbClr val="FAFAFA"/>
        </a:accent5>
        <a:accent6>
          <a:srgbClr val="9E9E9E"/>
        </a:accent6>
        <a:hlink>
          <a:srgbClr val="DEDEDE"/>
        </a:hlink>
        <a:folHlink>
          <a:srgbClr val="C3C3C3"/>
        </a:folHlink>
      </a:clrScheme>
      <a:clrMap bg1="lt1" tx1="dk1" bg2="lt2" tx2="dk2" accent1="accent1" accent2="accent2" accent3="accent3" accent4="accent4" accent5="accent5" accent6="accent6" hlink="hlink" folHlink="folHlink"/>
    </a:extraClrScheme>
    <a:extraClrScheme>
      <a:clrScheme name="tto 2">
        <a:dk1>
          <a:srgbClr val="001932"/>
        </a:dk1>
        <a:lt1>
          <a:srgbClr val="FFFFFF"/>
        </a:lt1>
        <a:dk2>
          <a:srgbClr val="2181B7"/>
        </a:dk2>
        <a:lt2>
          <a:srgbClr val="FFFF99"/>
        </a:lt2>
        <a:accent1>
          <a:srgbClr val="003399"/>
        </a:accent1>
        <a:accent2>
          <a:srgbClr val="01B0FF"/>
        </a:accent2>
        <a:accent3>
          <a:srgbClr val="ABC1D8"/>
        </a:accent3>
        <a:accent4>
          <a:srgbClr val="DADADA"/>
        </a:accent4>
        <a:accent5>
          <a:srgbClr val="AAADCA"/>
        </a:accent5>
        <a:accent6>
          <a:srgbClr val="019FE7"/>
        </a:accent6>
        <a:hlink>
          <a:srgbClr val="6666FF"/>
        </a:hlink>
        <a:folHlink>
          <a:srgbClr val="1C6D9A"/>
        </a:folHlink>
      </a:clrScheme>
      <a:clrMap bg1="dk2" tx1="lt1" bg2="dk1" tx2="lt2" accent1="accent1" accent2="accent2" accent3="accent3" accent4="accent4" accent5="accent5" accent6="accent6" hlink="hlink" folHlink="folHlink"/>
    </a:extraClrScheme>
    <a:extraClrScheme>
      <a:clrScheme name="tto 3">
        <a:dk1>
          <a:srgbClr val="000000"/>
        </a:dk1>
        <a:lt1>
          <a:srgbClr val="FFFFFF"/>
        </a:lt1>
        <a:dk2>
          <a:srgbClr val="042AA4"/>
        </a:dk2>
        <a:lt2>
          <a:srgbClr val="FE9B03"/>
        </a:lt2>
        <a:accent1>
          <a:srgbClr val="000F40"/>
        </a:accent1>
        <a:accent2>
          <a:srgbClr val="603900"/>
        </a:accent2>
        <a:accent3>
          <a:srgbClr val="AAACCF"/>
        </a:accent3>
        <a:accent4>
          <a:srgbClr val="DADADA"/>
        </a:accent4>
        <a:accent5>
          <a:srgbClr val="AAAAAF"/>
        </a:accent5>
        <a:accent6>
          <a:srgbClr val="563300"/>
        </a:accent6>
        <a:hlink>
          <a:srgbClr val="005C00"/>
        </a:hlink>
        <a:folHlink>
          <a:srgbClr val="0249FC"/>
        </a:folHlink>
      </a:clrScheme>
      <a:clrMap bg1="dk2" tx1="lt1" bg2="dk1" tx2="lt2" accent1="accent1" accent2="accent2" accent3="accent3" accent4="accent4" accent5="accent5" accent6="accent6" hlink="hlink" folHlink="folHlink"/>
    </a:extraClrScheme>
    <a:extraClrScheme>
      <a:clrScheme name="tto 4">
        <a:dk1>
          <a:srgbClr val="000000"/>
        </a:dk1>
        <a:lt1>
          <a:srgbClr val="FFFFFF"/>
        </a:lt1>
        <a:dk2>
          <a:srgbClr val="4282E0"/>
        </a:dk2>
        <a:lt2>
          <a:srgbClr val="969696"/>
        </a:lt2>
        <a:accent1>
          <a:srgbClr val="C0F6F5"/>
        </a:accent1>
        <a:accent2>
          <a:srgbClr val="FAFEDA"/>
        </a:accent2>
        <a:accent3>
          <a:srgbClr val="FFFFFF"/>
        </a:accent3>
        <a:accent4>
          <a:srgbClr val="000000"/>
        </a:accent4>
        <a:accent5>
          <a:srgbClr val="DCFAF9"/>
        </a:accent5>
        <a:accent6>
          <a:srgbClr val="E3E6C5"/>
        </a:accent6>
        <a:hlink>
          <a:srgbClr val="FFCCFF"/>
        </a:hlink>
        <a:folHlink>
          <a:srgbClr val="B4FCB2"/>
        </a:folHlink>
      </a:clrScheme>
      <a:clrMap bg1="lt1" tx1="dk1" bg2="lt2" tx2="dk2" accent1="accent1" accent2="accent2" accent3="accent3" accent4="accent4" accent5="accent5" accent6="accent6" hlink="hlink" folHlink="folHlink"/>
    </a:extraClrScheme>
    <a:extraClrScheme>
      <a:clrScheme name="tto 5">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10.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2.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3.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4.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5.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6.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7.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8.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ppt/theme/themeOverride9.xml><?xml version="1.0" encoding="utf-8"?>
<a:themeOverride xmlns:a="http://schemas.openxmlformats.org/drawingml/2006/main">
  <a:clrScheme name="">
    <a:dk1>
      <a:srgbClr val="000000"/>
    </a:dk1>
    <a:lt1>
      <a:srgbClr val="FFFFFF"/>
    </a:lt1>
    <a:dk2>
      <a:srgbClr val="0066FF"/>
    </a:dk2>
    <a:lt2>
      <a:srgbClr val="969696"/>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themeOverride>
</file>

<file path=docProps/app.xml><?xml version="1.0" encoding="utf-8"?>
<Properties xmlns="http://schemas.openxmlformats.org/officeDocument/2006/extended-properties" xmlns:vt="http://schemas.openxmlformats.org/officeDocument/2006/docPropsVTypes">
  <Template>ttoTheme</Template>
  <TotalTime>10814</TotalTime>
  <Pages>3</Pages>
  <Words>1327</Words>
  <Application>Microsoft Office PowerPoint</Application>
  <PresentationFormat>On-screen Show (4:3)</PresentationFormat>
  <Paragraphs>302</Paragraphs>
  <Slides>24</Slides>
  <Notes>15</Notes>
  <HiddenSlides>2</HiddenSlides>
  <MMClips>0</MMClips>
  <ScaleCrop>false</ScaleCrop>
  <HeadingPairs>
    <vt:vector size="4" baseType="variant">
      <vt:variant>
        <vt:lpstr>Theme</vt:lpstr>
      </vt:variant>
      <vt:variant>
        <vt:i4>2</vt:i4>
      </vt:variant>
      <vt:variant>
        <vt:lpstr>Slide Titles</vt:lpstr>
      </vt:variant>
      <vt:variant>
        <vt:i4>24</vt:i4>
      </vt:variant>
    </vt:vector>
  </HeadingPairs>
  <TitlesOfParts>
    <vt:vector size="26" baseType="lpstr">
      <vt:lpstr>ttoTheme</vt:lpstr>
      <vt:lpstr>tto</vt:lpstr>
      <vt:lpstr>Slide 1</vt:lpstr>
      <vt:lpstr>Outline</vt:lpstr>
      <vt:lpstr>Online Video – Tips</vt:lpstr>
      <vt:lpstr>Administrative Topics</vt:lpstr>
      <vt:lpstr>Outline</vt:lpstr>
      <vt:lpstr>What Will You Accomplish?</vt:lpstr>
      <vt:lpstr>What We Won’t Cover and Why...</vt:lpstr>
      <vt:lpstr>Outline</vt:lpstr>
      <vt:lpstr>Workshop Outline</vt:lpstr>
      <vt:lpstr>Outline</vt:lpstr>
      <vt:lpstr>Let’s See Who’s Here…</vt:lpstr>
      <vt:lpstr>Outline</vt:lpstr>
      <vt:lpstr>Slide 13</vt:lpstr>
      <vt:lpstr>Outline</vt:lpstr>
      <vt:lpstr>Where can I get additional skills?</vt:lpstr>
      <vt:lpstr>TI Wiki (processors.wiki.ti.com)</vt:lpstr>
      <vt:lpstr>Outline</vt:lpstr>
      <vt:lpstr>BIOS Workshop – Online</vt:lpstr>
      <vt:lpstr>BIOS Workshop – Materials &amp; Files…</vt:lpstr>
      <vt:lpstr>Outline</vt:lpstr>
      <vt:lpstr>     OMAP-L138 (C6748) EVM</vt:lpstr>
      <vt:lpstr>Lab 1 – DSK Hardware/Software Setup</vt:lpstr>
      <vt:lpstr>Slide 23</vt:lpstr>
      <vt:lpstr>Outline</vt:lpstr>
    </vt:vector>
  </TitlesOfParts>
  <Company>SC Sales &amp; Marketing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System Integration Workshop</dc:title>
  <dc:subject/>
  <dc:creator>Scott Specker</dc:creator>
  <cp:keywords/>
  <dc:description/>
  <cp:lastModifiedBy>Eric Wilbur</cp:lastModifiedBy>
  <cp:revision>234</cp:revision>
  <cp:lastPrinted>1601-01-01T00:00:00Z</cp:lastPrinted>
  <dcterms:created xsi:type="dcterms:W3CDTF">2001-09-20T20:19:44Z</dcterms:created>
  <dcterms:modified xsi:type="dcterms:W3CDTF">2012-03-20T20:39:12Z</dcterms:modified>
</cp:coreProperties>
</file>