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6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9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142876"/>
            <a:ext cx="2141537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6"/>
            <a:ext cx="6275388" cy="573563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8826500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6014911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4543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8826500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6014911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9291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31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8826500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381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8"/>
            <a:ext cx="8467725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9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4"/>
            <a:ext cx="4157663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4"/>
            <a:ext cx="4157662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6324600"/>
            <a:ext cx="87401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8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9" y="1058866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8826500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655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tool/MMWAVE-STUDIO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.mathworks.com/supportfiles/downloads/R2015a/deployment_files/R2015aSP1/installers/win32/MCR_R2015aSP1_win32_installer.ex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144" y="228600"/>
            <a:ext cx="6858000" cy="762000"/>
          </a:xfr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 extrusionH="38100" contourW="25400">
            <a:bevelT h="82550" prst="coolSlant"/>
            <a:bevelB w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DCA1000 Quick start guide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14" descr="IMG_20180105_110859226_H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841636" y="1495443"/>
            <a:ext cx="4825017" cy="352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524" y="4717181"/>
            <a:ext cx="792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Getting started with raw ADC data from the xWR </a:t>
            </a:r>
            <a:r>
              <a:rPr lang="en-US" sz="2800" b="1" dirty="0" err="1" smtClean="0"/>
              <a:t>mmwave</a:t>
            </a:r>
            <a:r>
              <a:rPr lang="en-US" sz="2800" b="1" dirty="0" smtClean="0"/>
              <a:t> sensor EVMs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connection: DCA1000 with xWR </a:t>
            </a:r>
            <a:r>
              <a:rPr lang="en-US" dirty="0" err="1" smtClean="0"/>
              <a:t>mmwave</a:t>
            </a:r>
            <a:r>
              <a:rPr lang="en-US" dirty="0" smtClean="0"/>
              <a:t> sensor EVMs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DCA1000 board is interfaced with the xWR </a:t>
            </a:r>
            <a:r>
              <a:rPr lang="en-US" b="1" dirty="0" err="1" smtClean="0"/>
              <a:t>mmwave</a:t>
            </a:r>
            <a:r>
              <a:rPr lang="en-US" b="1" dirty="0" smtClean="0"/>
              <a:t> sensor EVMs as below.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-739" r="-676" b="-739"/>
          <a:stretch>
            <a:fillRect/>
          </a:stretch>
        </p:blipFill>
        <p:spPr bwMode="auto">
          <a:xfrm>
            <a:off x="2667000" y="1752600"/>
            <a:ext cx="4423164" cy="43821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019800" y="4323665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175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Spacers available in the DCA1000 kit to assemble the two boards together.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83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 brackets available in the xWR EVM kit to enable vertical mounting of the sensor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72843" y="2095500"/>
            <a:ext cx="604157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4800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 pin </a:t>
            </a:r>
            <a:r>
              <a:rPr lang="en-US" sz="1200" dirty="0" err="1" smtClean="0"/>
              <a:t>samtec</a:t>
            </a:r>
            <a:r>
              <a:rPr lang="en-US" sz="1200" dirty="0" smtClean="0"/>
              <a:t> cable to electrical connection between the two boards.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 flipH="1">
            <a:off x="2476500" y="4323665"/>
            <a:ext cx="1270908" cy="47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5676"/>
            <a:ext cx="1804986" cy="240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supply Cable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956034"/>
            <a:ext cx="8467725" cy="4945932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ln w="10541" cmpd="sng">
                  <a:noFill/>
                  <a:prstDash val="solid"/>
                </a:ln>
              </a:rPr>
              <a:t>2.  </a:t>
            </a:r>
            <a:r>
              <a:rPr lang="en-US" b="1" dirty="0" smtClean="0">
                <a:solidFill>
                  <a:srgbClr val="000000"/>
                </a:solidFill>
              </a:rPr>
              <a:t>The DCA1000 and the xWR EVM are powered with 5 V, 2.5 A supplies. Micro USB cable an Ethernet cables are connected for PC interface.</a:t>
            </a: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89881" l="46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148840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9624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5V supply (2.1 mm jack) to DCA1000</a:t>
            </a:r>
            <a:endParaRPr lang="en-US" sz="1200" dirty="0"/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 flipH="1">
            <a:off x="933450" y="3429000"/>
            <a:ext cx="43815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38226" y="2895600"/>
            <a:ext cx="86677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925" y="2156936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SW3 switch set to “DC_JACK5V_IN”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214884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Micro USB to J1 on DCA1000 for FTDI interface.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24600" y="3162300"/>
            <a:ext cx="1066800" cy="10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1400" y="291220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Micro USB to J8 on xWR EVM for XDS110 interface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endCxn id="22" idx="1"/>
          </p:cNvCxnSpPr>
          <p:nvPr/>
        </p:nvCxnSpPr>
        <p:spPr>
          <a:xfrm flipV="1">
            <a:off x="6324600" y="2472006"/>
            <a:ext cx="83820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0" y="4632324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5V supply (2.1 mm jack) to </a:t>
            </a:r>
            <a:r>
              <a:rPr lang="en-US" sz="1200" dirty="0" err="1" smtClean="0"/>
              <a:t>xWR</a:t>
            </a:r>
            <a:r>
              <a:rPr lang="en-US" sz="1200" dirty="0" smtClean="0"/>
              <a:t> EVM</a:t>
            </a:r>
            <a:endParaRPr lang="en-US" sz="1200" dirty="0"/>
          </a:p>
          <a:p>
            <a:endParaRPr lang="en-US" sz="1200" dirty="0"/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6400800" y="3810000"/>
            <a:ext cx="914400" cy="1145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7000" y="3429000"/>
            <a:ext cx="990600" cy="48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59980" y="36957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Ethernet RJ45 cable to J6 on DCA1000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86400" y="3962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24400" y="4800600"/>
            <a:ext cx="236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Mount jumpers on the SOP0 and SOP1 pins (P4 and P2)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604264"/>
            <a:ext cx="87249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>
                <a:solidFill>
                  <a:srgbClr val="FF0000"/>
                </a:solidFill>
              </a:rPr>
              <a:t>Note: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It is recommended that the xWR EVM is powered up with only SOP0 jumper (P4) placed and then the SOP1 jumper (P2) is placed followed by a toggle of nRST using SW2 onboard switch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static IP address on the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3.  In the PC local area network properties select the static IP address as  shown below.</a:t>
            </a:r>
          </a:p>
          <a:p>
            <a:pPr marL="342900" indent="-342900">
              <a:buAutoNum type="arabicPeriod" startAt="2"/>
            </a:pPr>
            <a:endParaRPr lang="en-US" b="1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781675" cy="40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57800" y="3429000"/>
            <a:ext cx="1371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E0000"/>
                </a:solidFill>
              </a:rPr>
              <a:t>SW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n w="10541" cmpd="sng">
                  <a:noFill/>
                  <a:prstDash val="solid"/>
                </a:ln>
              </a:rPr>
              <a:t> </a:t>
            </a:r>
            <a:r>
              <a:rPr lang="en-US" b="1" dirty="0" smtClean="0">
                <a:ln w="10541" cmpd="sng">
                  <a:noFill/>
                  <a:prstDash val="solid"/>
                </a:ln>
              </a:rPr>
              <a:t>3.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Download and install the “</a:t>
            </a:r>
            <a:r>
              <a:rPr lang="en-US" b="1" dirty="0" err="1" smtClean="0">
                <a:solidFill>
                  <a:srgbClr val="000000"/>
                </a:solidFill>
              </a:rPr>
              <a:t>mmwave</a:t>
            </a:r>
            <a:r>
              <a:rPr lang="en-US" b="1" dirty="0" smtClean="0">
                <a:solidFill>
                  <a:srgbClr val="000000"/>
                </a:solidFill>
              </a:rPr>
              <a:t> studio” tool from the following link:</a:t>
            </a: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rgbClr val="000000"/>
                </a:solidFill>
                <a:hlinkClick r:id="rId2"/>
              </a:rPr>
              <a:t>www.ti.com/tool/MMWAVE-STUDIO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Once the EVMs are powered and connected to the PC Install FTDI drivers available in the from the mmWaveStudio installer package.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Install Matlab Runtime Engine from .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in.mathworks.com/supportfiles/downloads/R2015a/deployment_files/R2015aSP1/installers/win32/MCR_R2015aSP1_win32_installer.exe</a:t>
            </a:r>
            <a:endParaRPr lang="en-US" u="sng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Device manager should show the COM ports</a:t>
            </a:r>
            <a:br>
              <a:rPr lang="en-US" dirty="0" smtClean="0"/>
            </a:br>
            <a:r>
              <a:rPr lang="en-US" dirty="0" smtClean="0"/>
              <a:t>as shown in the figure.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RS232 COM power is the one which is shown as</a:t>
            </a:r>
            <a:br>
              <a:rPr lang="en-US" dirty="0" smtClean="0"/>
            </a:br>
            <a:r>
              <a:rPr lang="en-US" dirty="0" smtClean="0"/>
              <a:t>XDS110 Class Application/User UART.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57600"/>
            <a:ext cx="2952115" cy="1237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57127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If the XDS110 ports do not show up </a:t>
            </a:r>
            <a:r>
              <a:rPr lang="en-US" sz="1200" dirty="0"/>
              <a:t>install the EMUPACK from http://processors.wiki.ti.com/index.php/XDS_Emulation_Software_Package</a:t>
            </a:r>
          </a:p>
        </p:txBody>
      </p:sp>
    </p:spTree>
    <p:extLst>
      <p:ext uri="{BB962C8B-B14F-4D97-AF65-F5344CB8AC3E}">
        <p14:creationId xmlns:p14="http://schemas.microsoft.com/office/powerpoint/2010/main" val="25419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E0000"/>
                </a:solidFill>
              </a:rPr>
              <a:t>Steps to follow to capture ADC data and post process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n w="10541" cmpd="sng">
                  <a:noFill/>
                  <a:prstDash val="solid"/>
                </a:ln>
              </a:rPr>
              <a:t> 4</a:t>
            </a:r>
            <a:r>
              <a:rPr lang="en-US" b="1" dirty="0" smtClean="0">
                <a:ln w="10541" cmpd="sng">
                  <a:noFill/>
                  <a:prstDash val="solid"/>
                </a:ln>
              </a:rPr>
              <a:t>. </a:t>
            </a:r>
            <a:r>
              <a:rPr lang="en-US" b="1" dirty="0" smtClean="0">
                <a:ln w="10541" cmpd="sng">
                  <a:solidFill>
                    <a:srgbClr val="DE00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E0000">
                        <a:tint val="40000"/>
                        <a:satMod val="250000"/>
                      </a:srgbClr>
                    </a:gs>
                    <a:gs pos="9000">
                      <a:srgbClr val="DE0000">
                        <a:tint val="52000"/>
                        <a:satMod val="300000"/>
                      </a:srgbClr>
                    </a:gs>
                    <a:gs pos="50000">
                      <a:srgbClr val="DE0000">
                        <a:shade val="20000"/>
                        <a:satMod val="300000"/>
                      </a:srgbClr>
                    </a:gs>
                    <a:gs pos="79000">
                      <a:srgbClr val="DE0000">
                        <a:tint val="52000"/>
                        <a:satMod val="300000"/>
                      </a:srgbClr>
                    </a:gs>
                    <a:gs pos="100000">
                      <a:srgbClr val="DE00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Issue board reset and connect RS232 COM port.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Select the “</a:t>
            </a:r>
            <a:r>
              <a:rPr lang="en-US" b="1" dirty="0" err="1" smtClean="0">
                <a:solidFill>
                  <a:srgbClr val="000000"/>
                </a:solidFill>
              </a:rPr>
              <a:t>DataCapturedemo_xWR.lua</a:t>
            </a:r>
            <a:r>
              <a:rPr lang="en-US" b="1" dirty="0" smtClean="0">
                <a:solidFill>
                  <a:srgbClr val="000000"/>
                </a:solidFill>
              </a:rPr>
              <a:t>” file from </a:t>
            </a:r>
            <a:r>
              <a:rPr lang="en-US" b="1" dirty="0">
                <a:solidFill>
                  <a:srgbClr val="000000"/>
                </a:solidFill>
              </a:rPr>
              <a:t>the \</a:t>
            </a:r>
            <a:r>
              <a:rPr lang="en-US" b="1" dirty="0" err="1">
                <a:solidFill>
                  <a:srgbClr val="000000"/>
                </a:solidFill>
              </a:rPr>
              <a:t>mmwaveStudio</a:t>
            </a:r>
            <a:r>
              <a:rPr lang="en-US" b="1" dirty="0">
                <a:solidFill>
                  <a:srgbClr val="000000"/>
                </a:solidFill>
              </a:rPr>
              <a:t>\Scripts\ </a:t>
            </a:r>
            <a:r>
              <a:rPr lang="en-US" b="1" dirty="0" smtClean="0">
                <a:solidFill>
                  <a:srgbClr val="000000"/>
                </a:solidFill>
              </a:rPr>
              <a:t>folder by clicking on the browse button, then click on run button.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239000" cy="38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4875" y="5610225"/>
            <a:ext cx="381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0" y="5610225"/>
            <a:ext cx="457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captured raw ADC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captured by the captured card for a sample profile and frame and the capture data is processed and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52212" cy="41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395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FinalPowerpoint</vt:lpstr>
      <vt:lpstr>DCA1000 Quick start guide </vt:lpstr>
      <vt:lpstr>Hardware connection: DCA1000 with xWR mmwave sensor EVMs</vt:lpstr>
      <vt:lpstr>Data and supply Cable connections</vt:lpstr>
      <vt:lpstr>Configure static IP address on the PC</vt:lpstr>
      <vt:lpstr>SW download</vt:lpstr>
      <vt:lpstr>Software Installation</vt:lpstr>
      <vt:lpstr>Steps to follow to capture ADC data and post process it</vt:lpstr>
      <vt:lpstr>Visualization of the captured raw ADC data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DCA1000 Quick start guide</dc:title>
  <dc:creator>Dham, Vivek</dc:creator>
  <cp:lastModifiedBy>Bhatara, Sumeer</cp:lastModifiedBy>
  <cp:revision>38</cp:revision>
  <dcterms:created xsi:type="dcterms:W3CDTF">2018-04-20T05:54:47Z</dcterms:created>
  <dcterms:modified xsi:type="dcterms:W3CDTF">2018-05-04T12:58:38Z</dcterms:modified>
</cp:coreProperties>
</file>