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87" r:id="rId4"/>
    <p:sldId id="296" r:id="rId5"/>
    <p:sldId id="266" r:id="rId6"/>
    <p:sldId id="291" r:id="rId7"/>
    <p:sldId id="267" r:id="rId8"/>
    <p:sldId id="292" r:id="rId9"/>
    <p:sldId id="269" r:id="rId10"/>
    <p:sldId id="270" r:id="rId11"/>
    <p:sldId id="294" r:id="rId12"/>
    <p:sldId id="279" r:id="rId13"/>
    <p:sldId id="288" r:id="rId14"/>
    <p:sldId id="281" r:id="rId15"/>
    <p:sldId id="284" r:id="rId16"/>
    <p:sldId id="283" r:id="rId17"/>
    <p:sldId id="278" r:id="rId18"/>
    <p:sldId id="275" r:id="rId19"/>
    <p:sldId id="295" r:id="rId20"/>
    <p:sldId id="290" r:id="rId2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598" autoAdjust="0"/>
  </p:normalViewPr>
  <p:slideViewPr>
    <p:cSldViewPr snapToGrid="0">
      <p:cViewPr varScale="1">
        <p:scale>
          <a:sx n="130" d="100"/>
          <a:sy n="130" d="100"/>
        </p:scale>
        <p:origin x="-528" y="-8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cessors.wiki.ti.com/index.php/Debug_Configuration_Initialization_Scripts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inux.org/Beagleboard:BeagleBoneBlack#Optional_JTAG" TargetMode="External"/><Relationship Id="rId2" Type="http://schemas.openxmlformats.org/officeDocument/2006/relationships/hyperlink" Target="http://beagleboard.org/BLAC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www.ti.com/tool/prucape" TargetMode="External"/><Relationship Id="rId4" Type="http://schemas.openxmlformats.org/officeDocument/2006/relationships/hyperlink" Target="http://www.ti.com/lsds/ti/tools-software/emulators.pag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sds/ti/tools-software/emulators.page" TargetMode="External"/><Relationship Id="rId2" Type="http://schemas.openxmlformats.org/officeDocument/2006/relationships/hyperlink" Target="http://beagleboard.org/bon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www.ti.com/tool/pruca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processors.wiki.ti.com/index.php/Download_CC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PRU Workshop Lab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Mock</a:t>
            </a:r>
          </a:p>
          <a:p>
            <a:r>
              <a:rPr lang="en-US" sz="1100" dirty="0" smtClean="0"/>
              <a:t>August 2015</a:t>
            </a:r>
          </a:p>
        </p:txBody>
      </p:sp>
      <p:sp>
        <p:nvSpPr>
          <p:cNvPr id="6148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Save changes to </a:t>
            </a:r>
            <a:r>
              <a:rPr lang="en-US" dirty="0" err="1" smtClean="0"/>
              <a:t>main.c</a:t>
            </a:r>
            <a:r>
              <a:rPr lang="en-US" dirty="0" smtClean="0"/>
              <a:t> with control-S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build icon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Correct any errors found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60" y="1180562"/>
            <a:ext cx="2667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Configuration Described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It is tricky to access a deeply embedded CPU on a complicated </a:t>
            </a:r>
            <a:r>
              <a:rPr lang="en-US" dirty="0" smtClean="0">
                <a:solidFill>
                  <a:srgbClr val="0070C0"/>
                </a:solidFill>
              </a:rPr>
              <a:t>SOC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When you start a debug session, CCS automatically creates a </a:t>
            </a:r>
            <a:r>
              <a:rPr lang="en-US" i="1" dirty="0" smtClean="0">
                <a:solidFill>
                  <a:srgbClr val="0070C0"/>
                </a:solidFill>
              </a:rPr>
              <a:t>Debug Configuration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Contains detailed info about how to start up the debugger part of CCS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Accessing the PRU requires adding a special script to the Debug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Initial Debug 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Right click the project name and choose </a:t>
            </a:r>
            <a:r>
              <a:rPr lang="en-US" b="1" dirty="0" smtClean="0"/>
              <a:t>Properties</a:t>
            </a:r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left pane highlight </a:t>
            </a:r>
            <a:r>
              <a:rPr lang="en-US" b="1" dirty="0" smtClean="0"/>
              <a:t>Debug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CCS asks which PRU core to load.  Check </a:t>
            </a:r>
            <a:r>
              <a:rPr lang="en-US" i="1" dirty="0" smtClean="0"/>
              <a:t>PRU_0</a:t>
            </a:r>
            <a:r>
              <a:rPr lang="en-US" dirty="0" smtClean="0"/>
              <a:t>. Clear </a:t>
            </a:r>
            <a:r>
              <a:rPr lang="en-US" i="1" dirty="0" smtClean="0"/>
              <a:t>PRU_1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OK</a:t>
            </a:r>
            <a:r>
              <a:rPr lang="en-US" dirty="0" smtClean="0"/>
              <a:t> again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Adding the script is next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27512" y="2166104"/>
            <a:ext cx="487680" cy="291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53" y="1134071"/>
            <a:ext cx="4765053" cy="26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PRU Startup Script </a:t>
            </a:r>
            <a:r>
              <a:rPr lang="en-US" smtClean="0"/>
              <a:t>to Project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More initialization needs to happen when debugger launches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Some on Debug Access Port (DAP), some on PRU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Cannot perform with GEL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GEL script can only be associated with one CPU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Can control from a Debug Server Scripting (DSS) script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perform operations on all CPU’s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Download example DSS script</a:t>
            </a:r>
          </a:p>
          <a:p>
            <a:pPr lvl="1"/>
            <a:r>
              <a:rPr lang="en-US" dirty="0">
                <a:hlinkClick r:id="rId2"/>
              </a:rPr>
              <a:t>http://processors.wiki.ti.com/index.php/Debug_Configuration_Initialization_Scripts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File named bbb_pru_startup.js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Project Explorer view is not present, select </a:t>
            </a:r>
            <a:r>
              <a:rPr lang="en-US" i="1" dirty="0" err="1" smtClean="0"/>
              <a:t>View→Project</a:t>
            </a:r>
            <a:r>
              <a:rPr lang="en-US" i="1" dirty="0" smtClean="0"/>
              <a:t> Explorer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Paste bbb_pru_startup.js into </a:t>
            </a:r>
            <a:r>
              <a:rPr lang="en-US" dirty="0" err="1" smtClean="0"/>
              <a:t>pru_blink_led</a:t>
            </a:r>
            <a:r>
              <a:rPr lang="en-US" dirty="0" smtClean="0"/>
              <a:t> project next to </a:t>
            </a:r>
            <a:r>
              <a:rPr lang="en-US" dirty="0" err="1" smtClean="0"/>
              <a:t>main.c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CCS Project Explorer view works just like Windows Explorer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Startup Script to Debug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down arrow next to Debug icon</a:t>
            </a:r>
            <a:br>
              <a:rPr lang="en-US" dirty="0" smtClean="0"/>
            </a:br>
            <a:r>
              <a:rPr lang="en-US" dirty="0" smtClean="0"/>
              <a:t>and select </a:t>
            </a:r>
            <a:r>
              <a:rPr lang="en-US" b="1" dirty="0" smtClean="0"/>
              <a:t>Debug Configurations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left pane, expand </a:t>
            </a:r>
            <a:r>
              <a:rPr lang="en-US" i="1" dirty="0" smtClean="0"/>
              <a:t>Code Composer Studio </a:t>
            </a:r>
            <a:r>
              <a:rPr lang="en-US" dirty="0" smtClean="0"/>
              <a:t>entry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Highlight the </a:t>
            </a:r>
            <a:r>
              <a:rPr lang="en-US" i="1" dirty="0" err="1" smtClean="0"/>
              <a:t>pru_blink_led</a:t>
            </a:r>
            <a:r>
              <a:rPr lang="en-US" dirty="0" smtClean="0"/>
              <a:t> configuration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Next to </a:t>
            </a:r>
            <a:r>
              <a:rPr lang="en-US" b="1" dirty="0" smtClean="0"/>
              <a:t>Initialization Script </a:t>
            </a:r>
            <a:r>
              <a:rPr lang="en-US" dirty="0" smtClean="0"/>
              <a:t>click </a:t>
            </a:r>
            <a:r>
              <a:rPr lang="en-US" b="1" dirty="0" smtClean="0"/>
              <a:t>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tree for </a:t>
            </a:r>
            <a:r>
              <a:rPr lang="en-US" i="1" dirty="0" err="1" smtClean="0"/>
              <a:t>pru_blink_led</a:t>
            </a:r>
            <a:r>
              <a:rPr lang="en-US" dirty="0" smtClean="0"/>
              <a:t> and select </a:t>
            </a:r>
            <a:r>
              <a:rPr lang="en-US" i="1" dirty="0" smtClean="0"/>
              <a:t>bbb_pru_startup.js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OK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Apply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Compare with screen shot in next </a:t>
            </a:r>
            <a:r>
              <a:rPr lang="en-US" dirty="0" smtClean="0"/>
              <a:t>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Close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This DSS script runs every time debugger is 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0156"/>
            <a:ext cx="1162050" cy="38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62119" y="1046074"/>
            <a:ext cx="256032" cy="1755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4" y="701462"/>
            <a:ext cx="6154153" cy="42796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46027" y="2560320"/>
            <a:ext cx="1639146" cy="3589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the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Debug icon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Resume </a:t>
            </a:r>
            <a:r>
              <a:rPr lang="en-US" dirty="0"/>
              <a:t>E</a:t>
            </a:r>
            <a:r>
              <a:rPr lang="en-US" dirty="0" smtClean="0"/>
              <a:t>xecution icon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See the LED’s blink!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Suspend to halt execution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Ignore any error message about: invalid register index 8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Known issue which will be fixed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34" y="847360"/>
            <a:ext cx="247650" cy="247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89" y="1229844"/>
            <a:ext cx="228600" cy="21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9" y="1920751"/>
            <a:ext cx="2190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Blinking 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60" y="708202"/>
            <a:ext cx="5133442" cy="38500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11526" y="2553005"/>
            <a:ext cx="1558138" cy="11996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Script Explained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CCS launches the target configuration right before running the script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script performs these steps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Connects to the Debug Access Port (DAP)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Configures pins on the PRU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Enables the Industrial Communication Subsystem (ICSS) clock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Resets ICSS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bbb_pru_startup.js is a text file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view with any text editor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After the script runs, CCS automatically connects to the PRU, loads the program, and runs to the start of 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- </a:t>
            </a:r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BeagleBone</a:t>
            </a:r>
            <a:r>
              <a:rPr lang="en-US" dirty="0" smtClean="0">
                <a:hlinkClick r:id="rId2"/>
              </a:rPr>
              <a:t> Black</a:t>
            </a:r>
            <a:r>
              <a:rPr lang="en-US" dirty="0" smtClean="0"/>
              <a:t> (BBB)</a:t>
            </a:r>
          </a:p>
          <a:p>
            <a:pPr lvl="1"/>
            <a:r>
              <a:rPr lang="en-US" dirty="0" smtClean="0"/>
              <a:t>AM335x device</a:t>
            </a:r>
          </a:p>
          <a:p>
            <a:pPr lvl="1"/>
            <a:r>
              <a:rPr lang="en-US" dirty="0"/>
              <a:t>2 PRU’s embedded in </a:t>
            </a:r>
            <a:r>
              <a:rPr lang="en-US" dirty="0" smtClean="0"/>
              <a:t>AM335x</a:t>
            </a:r>
          </a:p>
          <a:p>
            <a:pPr lvl="1"/>
            <a:r>
              <a:rPr lang="en-US" dirty="0" smtClean="0">
                <a:hlinkClick r:id="rId3"/>
              </a:rPr>
              <a:t>Add JTAG header</a:t>
            </a:r>
            <a:r>
              <a:rPr lang="en-US" dirty="0" smtClean="0"/>
              <a:t> to P2 on back</a:t>
            </a:r>
          </a:p>
          <a:p>
            <a:pPr lvl="2"/>
            <a:r>
              <a:rPr lang="en-US" dirty="0" smtClean="0"/>
              <a:t>Optional standoffs</a:t>
            </a:r>
          </a:p>
          <a:p>
            <a:r>
              <a:rPr lang="en-US" dirty="0" smtClean="0">
                <a:hlinkClick r:id="rId4"/>
              </a:rPr>
              <a:t>Debug Probe</a:t>
            </a:r>
            <a:endParaRPr lang="en-US" dirty="0" smtClean="0"/>
          </a:p>
          <a:p>
            <a:pPr lvl="1"/>
            <a:r>
              <a:rPr lang="en-US" dirty="0" smtClean="0"/>
              <a:t>XDS100 or XDS200</a:t>
            </a:r>
          </a:p>
          <a:p>
            <a:pPr lvl="1"/>
            <a:r>
              <a:rPr lang="en-US" dirty="0" smtClean="0"/>
              <a:t>Screen shots show XDS100v3</a:t>
            </a:r>
          </a:p>
          <a:p>
            <a:r>
              <a:rPr lang="en-US" dirty="0" smtClean="0">
                <a:hlinkClick r:id="rId5"/>
              </a:rPr>
              <a:t>PRU Cape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dd-on board for learning about PRU</a:t>
            </a:r>
          </a:p>
          <a:p>
            <a:r>
              <a:rPr lang="en-US" dirty="0" smtClean="0"/>
              <a:t>BBB only info is marked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34" y="702906"/>
            <a:ext cx="4791000" cy="359325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072638" y="3921150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BBB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Only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 Power Up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When power is applied, Linux starts running on ARM Cortex-A8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OK for this workshop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If you ever need to disable Linux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Plug in power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Allow Linux to boot normally.  See heartbeat flash on LED’s.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Turn off by holding power button for 8 seconds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While holding down boot button, press power button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Difficult to do with PRU cape 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62" y="311576"/>
            <a:ext cx="2623553" cy="42123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9760" y="636693"/>
            <a:ext cx="704427" cy="44026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12602" y="1076963"/>
            <a:ext cx="3257158" cy="18999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1760" y="3760728"/>
            <a:ext cx="2980267" cy="1904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80" y="3685309"/>
            <a:ext cx="755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>
            <a:spLocks/>
          </p:cNvSpPr>
          <p:nvPr/>
        </p:nvSpPr>
        <p:spPr bwMode="auto">
          <a:xfrm>
            <a:off x="4213109" y="573865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BBB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Only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- </a:t>
            </a:r>
            <a:r>
              <a:rPr lang="en-US" dirty="0" err="1" smtClean="0"/>
              <a:t>BeagleBone</a:t>
            </a:r>
            <a:r>
              <a:rPr lang="en-US" dirty="0" smtClean="0"/>
              <a:t> White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BeagleBone</a:t>
            </a:r>
            <a:r>
              <a:rPr lang="en-US" dirty="0" smtClean="0">
                <a:hlinkClick r:id="rId2"/>
              </a:rPr>
              <a:t> White</a:t>
            </a:r>
            <a:r>
              <a:rPr lang="en-US" dirty="0" smtClean="0"/>
              <a:t> (BBW)</a:t>
            </a:r>
          </a:p>
          <a:p>
            <a:pPr lvl="1"/>
            <a:r>
              <a:rPr lang="en-US" dirty="0" smtClean="0"/>
              <a:t>AM335x device</a:t>
            </a:r>
          </a:p>
          <a:p>
            <a:pPr lvl="1"/>
            <a:r>
              <a:rPr lang="en-US" dirty="0"/>
              <a:t>2 PRU’s embedded in </a:t>
            </a:r>
            <a:r>
              <a:rPr lang="en-US" dirty="0" smtClean="0"/>
              <a:t>AM335x</a:t>
            </a:r>
          </a:p>
          <a:p>
            <a:pPr lvl="1"/>
            <a:r>
              <a:rPr lang="en-US" dirty="0" smtClean="0"/>
              <a:t>More expensive than BBB</a:t>
            </a:r>
          </a:p>
          <a:p>
            <a:r>
              <a:rPr lang="en-US" dirty="0" smtClean="0">
                <a:hlinkClick r:id="rId3"/>
              </a:rPr>
              <a:t>Debug Probe</a:t>
            </a:r>
            <a:endParaRPr lang="en-US" dirty="0" smtClean="0"/>
          </a:p>
          <a:p>
            <a:pPr lvl="1"/>
            <a:r>
              <a:rPr lang="en-US" dirty="0" smtClean="0"/>
              <a:t>XDS100v2 built-in</a:t>
            </a:r>
          </a:p>
          <a:p>
            <a:r>
              <a:rPr lang="en-US" dirty="0" smtClean="0">
                <a:hlinkClick r:id="rId4"/>
              </a:rPr>
              <a:t>PRU Cape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dd-on board for learning about PRU</a:t>
            </a:r>
          </a:p>
          <a:p>
            <a:r>
              <a:rPr lang="en-US" dirty="0" smtClean="0"/>
              <a:t>BBW </a:t>
            </a:r>
            <a:r>
              <a:rPr lang="en-US" dirty="0" smtClean="0"/>
              <a:t>only info is marked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113888" y="3413665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BBW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Only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874642"/>
            <a:ext cx="4437268" cy="33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Conventions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Lab </a:t>
            </a:r>
            <a:r>
              <a:rPr lang="en-CA" dirty="0">
                <a:solidFill>
                  <a:srgbClr val="0066FF"/>
                </a:solidFill>
              </a:rPr>
              <a:t>steps are in </a:t>
            </a:r>
            <a:r>
              <a:rPr lang="en-CA" dirty="0"/>
              <a:t>black</a:t>
            </a:r>
            <a:r>
              <a:rPr lang="en-CA" dirty="0">
                <a:solidFill>
                  <a:srgbClr val="0066FF"/>
                </a:solidFill>
              </a:rPr>
              <a:t> and numbered for easier reference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/>
              <a:t>…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/>
              <a:t>…</a:t>
            </a:r>
          </a:p>
          <a:p>
            <a:r>
              <a:rPr lang="en-CA" dirty="0" smtClean="0"/>
              <a:t>Descriptive text is written </a:t>
            </a:r>
            <a:r>
              <a:rPr lang="en-CA" dirty="0"/>
              <a:t>in </a:t>
            </a:r>
            <a:r>
              <a:rPr lang="en-CA" dirty="0">
                <a:solidFill>
                  <a:srgbClr val="0066FF"/>
                </a:solidFill>
              </a:rPr>
              <a:t>blue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CCS version 6.1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Install PRU C compiler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i="1" dirty="0" err="1" smtClean="0"/>
              <a:t>View→CCS</a:t>
            </a:r>
            <a:r>
              <a:rPr lang="en-US" i="1" dirty="0" smtClean="0"/>
              <a:t> App Center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/>
              <a:t>To right of </a:t>
            </a:r>
            <a:r>
              <a:rPr lang="en-US" b="1" dirty="0" smtClean="0"/>
              <a:t>Code Composer Studio Add-ons</a:t>
            </a:r>
            <a:r>
              <a:rPr lang="en-US" dirty="0" smtClean="0"/>
              <a:t>, click on </a:t>
            </a:r>
            <a:r>
              <a:rPr lang="en-US" b="1" dirty="0" smtClean="0"/>
              <a:t>See more &gt;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PRU Compiler</a:t>
            </a:r>
          </a:p>
          <a:p>
            <a:pPr marL="860014" lvl="2" indent="-342900"/>
            <a:r>
              <a:rPr lang="en-US" dirty="0" smtClean="0">
                <a:solidFill>
                  <a:srgbClr val="0070C0"/>
                </a:solidFill>
              </a:rPr>
              <a:t>Version 2.1.0 or later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b="1" dirty="0" smtClean="0"/>
              <a:t>Install Software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In the upper left corner.  Scroll up if needed.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46" y="1717697"/>
            <a:ext cx="4157662" cy="96233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17565" y="1915630"/>
            <a:ext cx="801757" cy="41744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06130" y="2207176"/>
            <a:ext cx="412805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Workaround: Avoid Linux on BBW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Prevent Linux from running</a:t>
            </a:r>
          </a:p>
          <a:p>
            <a:r>
              <a:rPr lang="en-US" dirty="0" smtClean="0"/>
              <a:t>Eject micro SD card before power up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OK for Linux to run on BBB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0844" y="187928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BBW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Only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 - Create Blink LED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From CCS Edit perspective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i="1" dirty="0" err="1" smtClean="0"/>
              <a:t>File→New→CCS</a:t>
            </a:r>
            <a:r>
              <a:rPr lang="en-US" i="1" dirty="0" smtClean="0"/>
              <a:t>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Target</a:t>
            </a:r>
            <a:r>
              <a:rPr lang="en-US" dirty="0" smtClean="0"/>
              <a:t> to </a:t>
            </a:r>
            <a:r>
              <a:rPr lang="en-US" i="1" dirty="0" err="1" smtClean="0"/>
              <a:t>BeagleBone_Black</a:t>
            </a:r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Connection</a:t>
            </a:r>
            <a:r>
              <a:rPr lang="en-US" dirty="0" smtClean="0"/>
              <a:t> to your debug probe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PRU</a:t>
            </a:r>
            <a:r>
              <a:rPr lang="en-US" dirty="0" smtClean="0"/>
              <a:t> tab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project name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This workshop uses </a:t>
            </a:r>
            <a:r>
              <a:rPr lang="en-US" i="1" dirty="0" err="1" smtClean="0">
                <a:solidFill>
                  <a:srgbClr val="0070C0"/>
                </a:solidFill>
              </a:rPr>
              <a:t>pru_blink_led</a:t>
            </a:r>
            <a:endParaRPr lang="en-US" i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Leave </a:t>
            </a:r>
            <a:r>
              <a:rPr lang="en-US" b="1" dirty="0" smtClean="0"/>
              <a:t>Project templates and examples</a:t>
            </a:r>
            <a:r>
              <a:rPr lang="en-US" dirty="0" smtClean="0"/>
              <a:t> at default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Empty Project (with </a:t>
            </a:r>
            <a:r>
              <a:rPr lang="en-US" dirty="0" err="1" smtClean="0">
                <a:solidFill>
                  <a:srgbClr val="0070C0"/>
                </a:solidFill>
              </a:rPr>
              <a:t>main.c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Finish</a:t>
            </a:r>
          </a:p>
          <a:p>
            <a:pPr marL="632539" lvl="1" indent="-342900"/>
            <a:r>
              <a:rPr lang="en-US" dirty="0" smtClean="0">
                <a:solidFill>
                  <a:srgbClr val="0070C0"/>
                </a:solidFill>
              </a:rPr>
              <a:t>CCS creates the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94" y="889000"/>
            <a:ext cx="2863949" cy="3519488"/>
          </a:xfrm>
        </p:spPr>
      </p:pic>
      <p:sp>
        <p:nvSpPr>
          <p:cNvPr id="9" name="Oval 8"/>
          <p:cNvSpPr/>
          <p:nvPr/>
        </p:nvSpPr>
        <p:spPr>
          <a:xfrm>
            <a:off x="6583680" y="1828800"/>
            <a:ext cx="497434" cy="27066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72538" y="2033626"/>
            <a:ext cx="4045305" cy="4242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>
            <a:spLocks/>
          </p:cNvSpPr>
          <p:nvPr/>
        </p:nvSpPr>
        <p:spPr bwMode="auto">
          <a:xfrm>
            <a:off x="4042040" y="710437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BBB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Only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1" y="892455"/>
            <a:ext cx="2983446" cy="3652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BBW - Create Blink LED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From CCS Edit perspective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i="1" dirty="0" err="1" smtClean="0"/>
              <a:t>File→New→CCS</a:t>
            </a:r>
            <a:r>
              <a:rPr lang="en-US" i="1" dirty="0" smtClean="0"/>
              <a:t>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Target</a:t>
            </a:r>
            <a:r>
              <a:rPr lang="en-US" dirty="0" smtClean="0"/>
              <a:t> to </a:t>
            </a:r>
            <a:r>
              <a:rPr lang="en-US" i="1" dirty="0" err="1" smtClean="0"/>
              <a:t>BeagleBone</a:t>
            </a:r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Connection</a:t>
            </a:r>
            <a:r>
              <a:rPr lang="en-US" dirty="0" smtClean="0"/>
              <a:t> to XDS100v2 USB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PRU</a:t>
            </a:r>
            <a:r>
              <a:rPr lang="en-US" dirty="0" smtClean="0"/>
              <a:t> tab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project name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This workshop uses </a:t>
            </a:r>
            <a:r>
              <a:rPr lang="en-US" i="1" dirty="0" err="1" smtClean="0">
                <a:solidFill>
                  <a:srgbClr val="0070C0"/>
                </a:solidFill>
              </a:rPr>
              <a:t>pru_blink_led</a:t>
            </a:r>
            <a:endParaRPr lang="en-US" i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Leave </a:t>
            </a:r>
            <a:r>
              <a:rPr lang="en-US" b="1" dirty="0" smtClean="0"/>
              <a:t>Project templates and examples</a:t>
            </a:r>
            <a:r>
              <a:rPr lang="en-US" dirty="0" smtClean="0"/>
              <a:t> at default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Empty Project (with </a:t>
            </a:r>
            <a:r>
              <a:rPr lang="en-US" dirty="0" err="1" smtClean="0">
                <a:solidFill>
                  <a:srgbClr val="0070C0"/>
                </a:solidFill>
              </a:rPr>
              <a:t>main.c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Finish</a:t>
            </a:r>
          </a:p>
          <a:p>
            <a:pPr marL="632539" lvl="1" indent="-342900"/>
            <a:r>
              <a:rPr lang="en-US" dirty="0" smtClean="0">
                <a:solidFill>
                  <a:srgbClr val="0070C0"/>
                </a:solidFill>
              </a:rPr>
              <a:t>CCS creates the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83680" y="1828800"/>
            <a:ext cx="497434" cy="27066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72538" y="2033626"/>
            <a:ext cx="4045305" cy="4242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>
            <a:spLocks/>
          </p:cNvSpPr>
          <p:nvPr/>
        </p:nvSpPr>
        <p:spPr bwMode="auto">
          <a:xfrm>
            <a:off x="3987037" y="676066"/>
            <a:ext cx="1128072" cy="1028986"/>
          </a:xfrm>
          <a:custGeom>
            <a:avLst/>
            <a:gdLst>
              <a:gd name="T0" fmla="*/ 88 w 1630"/>
              <a:gd name="T1" fmla="*/ 82 h 1080"/>
              <a:gd name="T2" fmla="*/ 654 w 1630"/>
              <a:gd name="T3" fmla="*/ 218 h 1080"/>
              <a:gd name="T4" fmla="*/ 1098 w 1630"/>
              <a:gd name="T5" fmla="*/ 0 h 1080"/>
              <a:gd name="T6" fmla="*/ 1130 w 1630"/>
              <a:gd name="T7" fmla="*/ 384 h 1080"/>
              <a:gd name="T8" fmla="*/ 1630 w 1630"/>
              <a:gd name="T9" fmla="*/ 616 h 1080"/>
              <a:gd name="T10" fmla="*/ 1086 w 1630"/>
              <a:gd name="T11" fmla="*/ 718 h 1080"/>
              <a:gd name="T12" fmla="*/ 952 w 1630"/>
              <a:gd name="T13" fmla="*/ 1080 h 1080"/>
              <a:gd name="T14" fmla="*/ 582 w 1630"/>
              <a:gd name="T15" fmla="*/ 758 h 1080"/>
              <a:gd name="T16" fmla="*/ 0 w 1630"/>
              <a:gd name="T17" fmla="*/ 750 h 1080"/>
              <a:gd name="T18" fmla="*/ 316 w 1630"/>
              <a:gd name="T19" fmla="*/ 450 h 1080"/>
              <a:gd name="T20" fmla="*/ 88 w 1630"/>
              <a:gd name="T21" fmla="*/ 82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0" h="1080">
                <a:moveTo>
                  <a:pt x="88" y="82"/>
                </a:moveTo>
                <a:lnTo>
                  <a:pt x="654" y="218"/>
                </a:lnTo>
                <a:lnTo>
                  <a:pt x="1098" y="0"/>
                </a:lnTo>
                <a:lnTo>
                  <a:pt x="1130" y="384"/>
                </a:lnTo>
                <a:lnTo>
                  <a:pt x="1630" y="616"/>
                </a:lnTo>
                <a:lnTo>
                  <a:pt x="1086" y="718"/>
                </a:lnTo>
                <a:lnTo>
                  <a:pt x="952" y="1080"/>
                </a:lnTo>
                <a:lnTo>
                  <a:pt x="582" y="758"/>
                </a:lnTo>
                <a:lnTo>
                  <a:pt x="0" y="750"/>
                </a:lnTo>
                <a:lnTo>
                  <a:pt x="316" y="450"/>
                </a:lnTo>
                <a:lnTo>
                  <a:pt x="88" y="8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BBW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Only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all code in </a:t>
            </a:r>
            <a:r>
              <a:rPr lang="en-US" dirty="0" err="1" smtClean="0"/>
              <a:t>main.c</a:t>
            </a:r>
            <a:r>
              <a:rPr lang="en-US" dirty="0" smtClean="0"/>
              <a:t> with these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021" y="790047"/>
            <a:ext cx="7988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// for uint32_t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volatile register uint32_t __R30;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main(void)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(1)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__R30;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^= 0xF;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__R30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// 10 to the 8th == half-second delay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delay_cycles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(100000000);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9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6021</TotalTime>
  <Words>751</Words>
  <Application>Microsoft Office PowerPoint</Application>
  <PresentationFormat>On-screen Show (16:9)</PresentationFormat>
  <Paragraphs>183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FinalPowerpoint</vt:lpstr>
      <vt:lpstr>PRU Workshop Lab</vt:lpstr>
      <vt:lpstr>Hardware - BeagleBone Black</vt:lpstr>
      <vt:lpstr>Hardware - BeagleBone White</vt:lpstr>
      <vt:lpstr>Lab Conventions</vt:lpstr>
      <vt:lpstr>Install Software</vt:lpstr>
      <vt:lpstr>Workaround: Avoid Linux on BBW</vt:lpstr>
      <vt:lpstr>BBB - Create Blink LED Project</vt:lpstr>
      <vt:lpstr>BBW - Create Blink LED Project</vt:lpstr>
      <vt:lpstr>Replace all code in main.c with these lines</vt:lpstr>
      <vt:lpstr>Build</vt:lpstr>
      <vt:lpstr>Debug Configuration Described</vt:lpstr>
      <vt:lpstr>Create Initial Debug Configuration</vt:lpstr>
      <vt:lpstr>Add PRU Startup Script to Project</vt:lpstr>
      <vt:lpstr>Add Startup Script to Debug Configuration</vt:lpstr>
      <vt:lpstr>Debug Configuration</vt:lpstr>
      <vt:lpstr>Execute the Code</vt:lpstr>
      <vt:lpstr>Blinking LED</vt:lpstr>
      <vt:lpstr>Backup Slides</vt:lpstr>
      <vt:lpstr>Startup Script Explained</vt:lpstr>
      <vt:lpstr>BBB Power Up Sequence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cp:lastModifiedBy>Mock, George</cp:lastModifiedBy>
  <cp:revision>255</cp:revision>
  <dcterms:created xsi:type="dcterms:W3CDTF">2007-12-19T20:51:45Z</dcterms:created>
  <dcterms:modified xsi:type="dcterms:W3CDTF">2015-08-31T22:16:25Z</dcterms:modified>
</cp:coreProperties>
</file>