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6.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 id="2147483667" r:id="rId3"/>
    <p:sldMasterId id="2147483669" r:id="rId4"/>
    <p:sldMasterId id="2147483671" r:id="rId5"/>
    <p:sldMasterId id="2147484085" r:id="rId6"/>
    <p:sldMasterId id="2147484097" r:id="rId7"/>
  </p:sldMasterIdLst>
  <p:notesMasterIdLst>
    <p:notesMasterId r:id="rId29"/>
  </p:notesMasterIdLst>
  <p:sldIdLst>
    <p:sldId id="542" r:id="rId8"/>
    <p:sldId id="540" r:id="rId9"/>
    <p:sldId id="541" r:id="rId10"/>
    <p:sldId id="466" r:id="rId11"/>
    <p:sldId id="467" r:id="rId12"/>
    <p:sldId id="468" r:id="rId13"/>
    <p:sldId id="469" r:id="rId14"/>
    <p:sldId id="470" r:id="rId15"/>
    <p:sldId id="503" r:id="rId16"/>
    <p:sldId id="471" r:id="rId17"/>
    <p:sldId id="472" r:id="rId18"/>
    <p:sldId id="473" r:id="rId19"/>
    <p:sldId id="474" r:id="rId20"/>
    <p:sldId id="475" r:id="rId21"/>
    <p:sldId id="476" r:id="rId22"/>
    <p:sldId id="478" r:id="rId23"/>
    <p:sldId id="479" r:id="rId24"/>
    <p:sldId id="480" r:id="rId25"/>
    <p:sldId id="481" r:id="rId26"/>
    <p:sldId id="482" r:id="rId27"/>
    <p:sldId id="539"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hn E Stevenson"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00CB4"/>
    <a:srgbClr val="2512AE"/>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8" autoAdjust="0"/>
    <p:restoredTop sz="88875" autoAdjust="0"/>
  </p:normalViewPr>
  <p:slideViewPr>
    <p:cSldViewPr>
      <p:cViewPr>
        <p:scale>
          <a:sx n="100" d="100"/>
          <a:sy n="100" d="100"/>
        </p:scale>
        <p:origin x="-1224" y="-72"/>
      </p:cViewPr>
      <p:guideLst>
        <p:guide orient="horz" pos="2160"/>
        <p:guide pos="2880"/>
      </p:guideLst>
    </p:cSldViewPr>
  </p:slideViewPr>
  <p:outlineViewPr>
    <p:cViewPr>
      <p:scale>
        <a:sx n="33" d="100"/>
        <a:sy n="33" d="100"/>
      </p:scale>
      <p:origin x="30" y="198"/>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slideMaster" Target="slideMasters/slideMaster3.xml"/><Relationship Id="rId21" Type="http://schemas.openxmlformats.org/officeDocument/2006/relationships/slide" Target="slides/slide14.xml"/><Relationship Id="rId34"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itchFamily="34" charset="0"/>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cs typeface="+mn-cs"/>
              </a:defRPr>
            </a:lvl1pPr>
          </a:lstStyle>
          <a:p>
            <a:pPr>
              <a:defRPr/>
            </a:pPr>
            <a:fld id="{6FC84FCB-3D57-48B0-A239-923F162E3B8D}" type="datetimeFigureOut">
              <a:rPr lang="en-US"/>
              <a:pPr>
                <a:defRPr/>
              </a:pPr>
              <a:t>4/3/2013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itchFamily="34" charset="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cs typeface="+mn-cs"/>
              </a:defRPr>
            </a:lvl1pPr>
          </a:lstStyle>
          <a:p>
            <a:pPr>
              <a:defRPr/>
            </a:pPr>
            <a:fld id="{76E6CE06-2ED0-49BA-93D8-D0B3146AAF61}" type="slidenum">
              <a:rPr lang="en-US"/>
              <a:pPr>
                <a:defRPr/>
              </a:pPr>
              <a:t>‹#›</a:t>
            </a:fld>
            <a:endParaRPr lang="en-US"/>
          </a:p>
        </p:txBody>
      </p:sp>
    </p:spTree>
    <p:extLst>
      <p:ext uri="{BB962C8B-B14F-4D97-AF65-F5344CB8AC3E}">
        <p14:creationId xmlns:p14="http://schemas.microsoft.com/office/powerpoint/2010/main" val="19350243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Slide Image Placeholder 1"/>
          <p:cNvSpPr>
            <a:spLocks noGrp="1" noRot="1" noChangeAspect="1" noTextEdit="1"/>
          </p:cNvSpPr>
          <p:nvPr>
            <p:ph type="sldImg"/>
          </p:nvPr>
        </p:nvSpPr>
        <p:spPr>
          <a:ln/>
        </p:spPr>
      </p:sp>
      <p:sp>
        <p:nvSpPr>
          <p:cNvPr id="145410" name="Notes Placeholder 2"/>
          <p:cNvSpPr>
            <a:spLocks noGrp="1"/>
          </p:cNvSpPr>
          <p:nvPr>
            <p:ph type="body" idx="1"/>
          </p:nvPr>
        </p:nvSpPr>
        <p:spPr>
          <a:noFill/>
          <a:ln/>
        </p:spPr>
        <p:txBody>
          <a:bodyPr lIns="90562" tIns="45281" rIns="90562" bIns="45281"/>
          <a:lstStyle/>
          <a:p>
            <a:endParaRPr lang="en-US" smtClean="0"/>
          </a:p>
        </p:txBody>
      </p:sp>
      <p:sp>
        <p:nvSpPr>
          <p:cNvPr id="14541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0562" tIns="45281" rIns="90562" bIns="45281" anchor="b"/>
          <a:lstStyle/>
          <a:p>
            <a:pPr algn="r" defTabSz="904875"/>
            <a:fld id="{1BDE100F-9A78-49DF-8723-1D86E5C0A57F}" type="slidenum">
              <a:rPr lang="en-CA" sz="1200"/>
              <a:pPr algn="r" defTabSz="904875"/>
              <a:t>1</a:t>
            </a:fld>
            <a:endParaRPr lang="en-CA"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Slide Image Placeholder 1"/>
          <p:cNvSpPr>
            <a:spLocks noGrp="1" noRot="1" noChangeAspect="1" noTextEdit="1"/>
          </p:cNvSpPr>
          <p:nvPr>
            <p:ph type="sldImg"/>
          </p:nvPr>
        </p:nvSpPr>
        <p:spPr bwMode="auto">
          <a:noFill/>
          <a:ln>
            <a:solidFill>
              <a:srgbClr val="000000"/>
            </a:solidFill>
            <a:miter lim="800000"/>
            <a:headEnd/>
            <a:tailEnd/>
          </a:ln>
        </p:spPr>
      </p:sp>
      <p:sp>
        <p:nvSpPr>
          <p:cNvPr id="93186" name="Notes Placeholder 2"/>
          <p:cNvSpPr>
            <a:spLocks noGrp="1"/>
          </p:cNvSpPr>
          <p:nvPr>
            <p:ph type="body" idx="1"/>
          </p:nvPr>
        </p:nvSpPr>
        <p:spPr bwMode="auto">
          <a:noFill/>
        </p:spPr>
        <p:txBody>
          <a:bodyPr wrap="square" lIns="90562" tIns="45281" rIns="90562" bIns="45281" numCol="1" anchor="t" anchorCtr="0" compatLnSpc="1">
            <a:prstTxWarp prst="textNoShape">
              <a:avLst/>
            </a:prstTxWarp>
          </a:bodyPr>
          <a:lstStyle/>
          <a:p>
            <a:endParaRPr lang="en-US" smtClean="0"/>
          </a:p>
        </p:txBody>
      </p:sp>
      <p:sp>
        <p:nvSpPr>
          <p:cNvPr id="9318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0562" tIns="45281" rIns="90562" bIns="45281" anchor="b"/>
          <a:lstStyle/>
          <a:p>
            <a:pPr algn="r" defTabSz="904875"/>
            <a:fld id="{108AE526-32EF-4069-ACF0-1DD2214980DF}" type="slidenum">
              <a:rPr lang="en-CA" sz="1200"/>
              <a:pPr algn="r" defTabSz="904875"/>
              <a:t>10</a:t>
            </a:fld>
            <a:endParaRPr lang="en-CA"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Slide Image Placeholder 1"/>
          <p:cNvSpPr>
            <a:spLocks noGrp="1" noRot="1" noChangeAspect="1" noTextEdit="1"/>
          </p:cNvSpPr>
          <p:nvPr>
            <p:ph type="sldImg"/>
          </p:nvPr>
        </p:nvSpPr>
        <p:spPr bwMode="auto">
          <a:noFill/>
          <a:ln>
            <a:solidFill>
              <a:srgbClr val="000000"/>
            </a:solidFill>
            <a:miter lim="800000"/>
            <a:headEnd/>
            <a:tailEnd/>
          </a:ln>
        </p:spPr>
      </p:sp>
      <p:sp>
        <p:nvSpPr>
          <p:cNvPr id="95234" name="Notes Placeholder 2"/>
          <p:cNvSpPr>
            <a:spLocks noGrp="1"/>
          </p:cNvSpPr>
          <p:nvPr>
            <p:ph type="body" idx="1"/>
          </p:nvPr>
        </p:nvSpPr>
        <p:spPr bwMode="auto">
          <a:noFill/>
        </p:spPr>
        <p:txBody>
          <a:bodyPr wrap="square" lIns="90562" tIns="45281" rIns="90562" bIns="45281" numCol="1" anchor="t" anchorCtr="0" compatLnSpc="1">
            <a:prstTxWarp prst="textNoShape">
              <a:avLst/>
            </a:prstTxWarp>
          </a:bodyPr>
          <a:lstStyle/>
          <a:p>
            <a:endParaRPr lang="en-US" smtClean="0"/>
          </a:p>
        </p:txBody>
      </p:sp>
      <p:sp>
        <p:nvSpPr>
          <p:cNvPr id="9523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0562" tIns="45281" rIns="90562" bIns="45281" anchor="b"/>
          <a:lstStyle/>
          <a:p>
            <a:pPr algn="r" defTabSz="904875"/>
            <a:fld id="{20B1A02D-3C46-4873-A752-40D9B1B40683}" type="slidenum">
              <a:rPr lang="en-CA" sz="1200"/>
              <a:pPr algn="r" defTabSz="904875"/>
              <a:t>11</a:t>
            </a:fld>
            <a:endParaRPr lang="en-CA"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Slide Image Placeholder 1"/>
          <p:cNvSpPr>
            <a:spLocks noGrp="1" noRot="1" noChangeAspect="1" noTextEdit="1"/>
          </p:cNvSpPr>
          <p:nvPr>
            <p:ph type="sldImg"/>
          </p:nvPr>
        </p:nvSpPr>
        <p:spPr bwMode="auto">
          <a:noFill/>
          <a:ln>
            <a:solidFill>
              <a:srgbClr val="000000"/>
            </a:solidFill>
            <a:miter lim="800000"/>
            <a:headEnd/>
            <a:tailEnd/>
          </a:ln>
        </p:spPr>
      </p:sp>
      <p:sp>
        <p:nvSpPr>
          <p:cNvPr id="97282" name="Notes Placeholder 2"/>
          <p:cNvSpPr>
            <a:spLocks noGrp="1"/>
          </p:cNvSpPr>
          <p:nvPr>
            <p:ph type="body" idx="1"/>
          </p:nvPr>
        </p:nvSpPr>
        <p:spPr bwMode="auto">
          <a:noFill/>
        </p:spPr>
        <p:txBody>
          <a:bodyPr wrap="square" lIns="90562" tIns="45281" rIns="90562" bIns="45281" numCol="1" anchor="t" anchorCtr="0" compatLnSpc="1">
            <a:prstTxWarp prst="textNoShape">
              <a:avLst/>
            </a:prstTxWarp>
          </a:bodyPr>
          <a:lstStyle/>
          <a:p>
            <a:endParaRPr lang="en-US" smtClean="0"/>
          </a:p>
        </p:txBody>
      </p:sp>
      <p:sp>
        <p:nvSpPr>
          <p:cNvPr id="9728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0562" tIns="45281" rIns="90562" bIns="45281" anchor="b"/>
          <a:lstStyle/>
          <a:p>
            <a:pPr algn="r" defTabSz="904875"/>
            <a:fld id="{D2FCC35C-1404-4DD7-ABE1-B83D4971387D}" type="slidenum">
              <a:rPr lang="en-CA" sz="1200"/>
              <a:pPr algn="r" defTabSz="904875"/>
              <a:t>12</a:t>
            </a:fld>
            <a:endParaRPr lang="en-CA"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Slide Image Placeholder 1"/>
          <p:cNvSpPr>
            <a:spLocks noGrp="1" noRot="1" noChangeAspect="1" noTextEdit="1"/>
          </p:cNvSpPr>
          <p:nvPr>
            <p:ph type="sldImg"/>
          </p:nvPr>
        </p:nvSpPr>
        <p:spPr bwMode="auto">
          <a:noFill/>
          <a:ln>
            <a:solidFill>
              <a:srgbClr val="000000"/>
            </a:solidFill>
            <a:miter lim="800000"/>
            <a:headEnd/>
            <a:tailEnd/>
          </a:ln>
        </p:spPr>
      </p:sp>
      <p:sp>
        <p:nvSpPr>
          <p:cNvPr id="99330" name="Notes Placeholder 2"/>
          <p:cNvSpPr>
            <a:spLocks noGrp="1"/>
          </p:cNvSpPr>
          <p:nvPr>
            <p:ph type="body" idx="1"/>
          </p:nvPr>
        </p:nvSpPr>
        <p:spPr bwMode="auto">
          <a:noFill/>
        </p:spPr>
        <p:txBody>
          <a:bodyPr wrap="square" lIns="90562" tIns="45281" rIns="90562" bIns="45281" numCol="1" anchor="t" anchorCtr="0" compatLnSpc="1">
            <a:prstTxWarp prst="textNoShape">
              <a:avLst/>
            </a:prstTxWarp>
          </a:bodyPr>
          <a:lstStyle/>
          <a:p>
            <a:endParaRPr lang="en-US" smtClean="0"/>
          </a:p>
        </p:txBody>
      </p:sp>
      <p:sp>
        <p:nvSpPr>
          <p:cNvPr id="9933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0562" tIns="45281" rIns="90562" bIns="45281" anchor="b"/>
          <a:lstStyle/>
          <a:p>
            <a:pPr algn="r" defTabSz="904875"/>
            <a:fld id="{58F67438-F694-4E93-AC88-31321F24B325}" type="slidenum">
              <a:rPr lang="en-CA" sz="1200"/>
              <a:pPr algn="r" defTabSz="904875"/>
              <a:t>13</a:t>
            </a:fld>
            <a:endParaRPr lang="en-CA"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8" name="Notes Placeholder 2"/>
          <p:cNvSpPr>
            <a:spLocks noGrp="1"/>
          </p:cNvSpPr>
          <p:nvPr>
            <p:ph type="body" idx="1"/>
          </p:nvPr>
        </p:nvSpPr>
        <p:spPr bwMode="auto">
          <a:noFill/>
        </p:spPr>
        <p:txBody>
          <a:bodyPr wrap="square" lIns="90562" tIns="45281" rIns="90562" bIns="45281" numCol="1" anchor="t" anchorCtr="0" compatLnSpc="1">
            <a:prstTxWarp prst="textNoShape">
              <a:avLst/>
            </a:prstTxWarp>
          </a:bodyPr>
          <a:lstStyle/>
          <a:p>
            <a:endParaRPr lang="en-US" smtClean="0"/>
          </a:p>
        </p:txBody>
      </p:sp>
      <p:sp>
        <p:nvSpPr>
          <p:cNvPr id="10137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0562" tIns="45281" rIns="90562" bIns="45281" anchor="b"/>
          <a:lstStyle/>
          <a:p>
            <a:pPr algn="r" defTabSz="904875"/>
            <a:fld id="{23454B62-6E02-4535-8866-6A1AAB2B4EF0}" type="slidenum">
              <a:rPr lang="en-CA" sz="1200"/>
              <a:pPr algn="r" defTabSz="904875"/>
              <a:t>14</a:t>
            </a:fld>
            <a:endParaRPr lang="en-CA"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6" name="Notes Placeholder 2"/>
          <p:cNvSpPr>
            <a:spLocks noGrp="1"/>
          </p:cNvSpPr>
          <p:nvPr>
            <p:ph type="body" idx="1"/>
          </p:nvPr>
        </p:nvSpPr>
        <p:spPr bwMode="auto">
          <a:noFill/>
        </p:spPr>
        <p:txBody>
          <a:bodyPr wrap="square" lIns="90562" tIns="45281" rIns="90562" bIns="45281" numCol="1" anchor="t" anchorCtr="0" compatLnSpc="1">
            <a:prstTxWarp prst="textNoShape">
              <a:avLst/>
            </a:prstTxWarp>
          </a:bodyPr>
          <a:lstStyle/>
          <a:p>
            <a:endParaRPr lang="en-US" smtClean="0"/>
          </a:p>
        </p:txBody>
      </p:sp>
      <p:sp>
        <p:nvSpPr>
          <p:cNvPr id="10342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0562" tIns="45281" rIns="90562" bIns="45281" anchor="b"/>
          <a:lstStyle/>
          <a:p>
            <a:pPr algn="r" defTabSz="904875"/>
            <a:fld id="{AEB64FB7-9DD7-4893-AFE2-B030F6DE7B06}" type="slidenum">
              <a:rPr lang="en-CA" sz="1200"/>
              <a:pPr algn="r" defTabSz="904875"/>
              <a:t>15</a:t>
            </a:fld>
            <a:endParaRPr lang="en-CA"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2" name="Notes Placeholder 2"/>
          <p:cNvSpPr>
            <a:spLocks noGrp="1"/>
          </p:cNvSpPr>
          <p:nvPr>
            <p:ph type="body" idx="1"/>
          </p:nvPr>
        </p:nvSpPr>
        <p:spPr bwMode="auto">
          <a:noFill/>
        </p:spPr>
        <p:txBody>
          <a:bodyPr wrap="square" lIns="90562" tIns="45281" rIns="90562" bIns="45281" numCol="1" anchor="t" anchorCtr="0" compatLnSpc="1">
            <a:prstTxWarp prst="textNoShape">
              <a:avLst/>
            </a:prstTxWarp>
          </a:bodyPr>
          <a:lstStyle/>
          <a:p>
            <a:endParaRPr lang="en-US" smtClean="0"/>
          </a:p>
        </p:txBody>
      </p:sp>
      <p:sp>
        <p:nvSpPr>
          <p:cNvPr id="10752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0562" tIns="45281" rIns="90562" bIns="45281" anchor="b"/>
          <a:lstStyle/>
          <a:p>
            <a:pPr algn="r" defTabSz="904875"/>
            <a:fld id="{FE10B746-33A3-44B6-9F46-6C04192E00F5}" type="slidenum">
              <a:rPr lang="en-CA" sz="1200"/>
              <a:pPr algn="r" defTabSz="904875"/>
              <a:t>16</a:t>
            </a:fld>
            <a:endParaRPr lang="en-CA"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0" name="Notes Placeholder 2"/>
          <p:cNvSpPr>
            <a:spLocks noGrp="1"/>
          </p:cNvSpPr>
          <p:nvPr>
            <p:ph type="body" idx="1"/>
          </p:nvPr>
        </p:nvSpPr>
        <p:spPr bwMode="auto">
          <a:noFill/>
        </p:spPr>
        <p:txBody>
          <a:bodyPr wrap="square" lIns="90562" tIns="45281" rIns="90562" bIns="45281" numCol="1" anchor="t" anchorCtr="0" compatLnSpc="1">
            <a:prstTxWarp prst="textNoShape">
              <a:avLst/>
            </a:prstTxWarp>
          </a:bodyPr>
          <a:lstStyle/>
          <a:p>
            <a:endParaRPr lang="en-US" smtClean="0"/>
          </a:p>
        </p:txBody>
      </p:sp>
      <p:sp>
        <p:nvSpPr>
          <p:cNvPr id="10957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0562" tIns="45281" rIns="90562" bIns="45281" anchor="b"/>
          <a:lstStyle/>
          <a:p>
            <a:pPr algn="r" defTabSz="904875"/>
            <a:fld id="{8A5AB2E0-41AD-408D-A451-1CE01E47F30E}" type="slidenum">
              <a:rPr lang="en-CA" sz="1200"/>
              <a:pPr algn="r" defTabSz="904875"/>
              <a:t>17</a:t>
            </a:fld>
            <a:endParaRPr lang="en-CA"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Slide Image Placeholder 1"/>
          <p:cNvSpPr>
            <a:spLocks noGrp="1" noRot="1" noChangeAspect="1" noTextEdit="1"/>
          </p:cNvSpPr>
          <p:nvPr>
            <p:ph type="sldImg"/>
          </p:nvPr>
        </p:nvSpPr>
        <p:spPr bwMode="auto">
          <a:noFill/>
          <a:ln>
            <a:solidFill>
              <a:srgbClr val="000000"/>
            </a:solidFill>
            <a:miter lim="800000"/>
            <a:headEnd/>
            <a:tailEnd/>
          </a:ln>
        </p:spPr>
      </p:sp>
      <p:sp>
        <p:nvSpPr>
          <p:cNvPr id="111618" name="Notes Placeholder 2"/>
          <p:cNvSpPr>
            <a:spLocks noGrp="1"/>
          </p:cNvSpPr>
          <p:nvPr>
            <p:ph type="body" idx="1"/>
          </p:nvPr>
        </p:nvSpPr>
        <p:spPr bwMode="auto">
          <a:noFill/>
        </p:spPr>
        <p:txBody>
          <a:bodyPr wrap="square" lIns="90562" tIns="45281" rIns="90562" bIns="45281" numCol="1" anchor="t" anchorCtr="0" compatLnSpc="1">
            <a:prstTxWarp prst="textNoShape">
              <a:avLst/>
            </a:prstTxWarp>
          </a:bodyPr>
          <a:lstStyle/>
          <a:p>
            <a:endParaRPr lang="en-US" smtClean="0"/>
          </a:p>
        </p:txBody>
      </p:sp>
      <p:sp>
        <p:nvSpPr>
          <p:cNvPr id="11161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0562" tIns="45281" rIns="90562" bIns="45281" anchor="b"/>
          <a:lstStyle/>
          <a:p>
            <a:pPr algn="r" defTabSz="904875"/>
            <a:fld id="{26F65732-DC2C-4CF1-A05E-089E2F7B6E90}" type="slidenum">
              <a:rPr lang="en-CA" sz="1200"/>
              <a:pPr algn="r" defTabSz="904875"/>
              <a:t>18</a:t>
            </a:fld>
            <a:endParaRPr lang="en-CA"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6" name="Notes Placeholder 2"/>
          <p:cNvSpPr>
            <a:spLocks noGrp="1"/>
          </p:cNvSpPr>
          <p:nvPr>
            <p:ph type="body" idx="1"/>
          </p:nvPr>
        </p:nvSpPr>
        <p:spPr bwMode="auto">
          <a:noFill/>
        </p:spPr>
        <p:txBody>
          <a:bodyPr wrap="square" lIns="90562" tIns="45281" rIns="90562" bIns="45281" numCol="1" anchor="t" anchorCtr="0" compatLnSpc="1">
            <a:prstTxWarp prst="textNoShape">
              <a:avLst/>
            </a:prstTxWarp>
          </a:bodyPr>
          <a:lstStyle/>
          <a:p>
            <a:endParaRPr lang="en-US" smtClean="0"/>
          </a:p>
        </p:txBody>
      </p:sp>
      <p:sp>
        <p:nvSpPr>
          <p:cNvPr id="11366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0562" tIns="45281" rIns="90562" bIns="45281" anchor="b"/>
          <a:lstStyle/>
          <a:p>
            <a:pPr algn="r" defTabSz="904875"/>
            <a:fld id="{882EDBF3-31DC-44D5-A915-B22BA6F749F0}" type="slidenum">
              <a:rPr lang="en-CA" sz="1200"/>
              <a:pPr algn="r" defTabSz="904875"/>
              <a:t>19</a:t>
            </a:fld>
            <a:endParaRPr lang="en-CA"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Slide Image Placeholder 1"/>
          <p:cNvSpPr>
            <a:spLocks noGrp="1" noRot="1" noChangeAspect="1" noTextEdit="1"/>
          </p:cNvSpPr>
          <p:nvPr>
            <p:ph type="sldImg"/>
          </p:nvPr>
        </p:nvSpPr>
        <p:spPr>
          <a:ln/>
        </p:spPr>
      </p:sp>
      <p:sp>
        <p:nvSpPr>
          <p:cNvPr id="125954" name="Notes Placeholder 2"/>
          <p:cNvSpPr>
            <a:spLocks noGrp="1"/>
          </p:cNvSpPr>
          <p:nvPr>
            <p:ph type="body" idx="1"/>
          </p:nvPr>
        </p:nvSpPr>
        <p:spPr>
          <a:noFill/>
          <a:ln/>
        </p:spPr>
        <p:txBody>
          <a:bodyPr lIns="90562" tIns="45281" rIns="90562" bIns="45281"/>
          <a:lstStyle/>
          <a:p>
            <a:endParaRPr lang="en-US" smtClean="0"/>
          </a:p>
        </p:txBody>
      </p:sp>
      <p:sp>
        <p:nvSpPr>
          <p:cNvPr id="12595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0562" tIns="45281" rIns="90562" bIns="45281" anchor="b"/>
          <a:lstStyle/>
          <a:p>
            <a:pPr algn="r" defTabSz="904875"/>
            <a:fld id="{2628EA00-AEF2-4EBD-A580-2F171A71AA2D}" type="slidenum">
              <a:rPr lang="en-CA" sz="1200"/>
              <a:pPr algn="r" defTabSz="904875"/>
              <a:t>2</a:t>
            </a:fld>
            <a:endParaRPr lang="en-CA"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Slide Image Placeholder 1"/>
          <p:cNvSpPr>
            <a:spLocks noGrp="1" noRot="1" noChangeAspect="1" noTextEdit="1"/>
          </p:cNvSpPr>
          <p:nvPr>
            <p:ph type="sldImg"/>
          </p:nvPr>
        </p:nvSpPr>
        <p:spPr bwMode="auto">
          <a:noFill/>
          <a:ln>
            <a:solidFill>
              <a:srgbClr val="000000"/>
            </a:solidFill>
            <a:miter lim="800000"/>
            <a:headEnd/>
            <a:tailEnd/>
          </a:ln>
        </p:spPr>
      </p:sp>
      <p:sp>
        <p:nvSpPr>
          <p:cNvPr id="115714" name="Notes Placeholder 2"/>
          <p:cNvSpPr>
            <a:spLocks noGrp="1"/>
          </p:cNvSpPr>
          <p:nvPr>
            <p:ph type="body" idx="1"/>
          </p:nvPr>
        </p:nvSpPr>
        <p:spPr bwMode="auto">
          <a:noFill/>
        </p:spPr>
        <p:txBody>
          <a:bodyPr wrap="square" lIns="90562" tIns="45281" rIns="90562" bIns="45281" numCol="1" anchor="t" anchorCtr="0" compatLnSpc="1">
            <a:prstTxWarp prst="textNoShape">
              <a:avLst/>
            </a:prstTxWarp>
          </a:bodyPr>
          <a:lstStyle/>
          <a:p>
            <a:endParaRPr lang="en-US" smtClean="0"/>
          </a:p>
        </p:txBody>
      </p:sp>
      <p:sp>
        <p:nvSpPr>
          <p:cNvPr id="11571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0562" tIns="45281" rIns="90562" bIns="45281" anchor="b"/>
          <a:lstStyle/>
          <a:p>
            <a:pPr algn="r" defTabSz="904875"/>
            <a:fld id="{A9A69BBC-95F7-4BA7-8F2B-C4149A756983}" type="slidenum">
              <a:rPr lang="en-CA" sz="1200"/>
              <a:pPr algn="r" defTabSz="904875"/>
              <a:t>20</a:t>
            </a:fld>
            <a:endParaRPr lang="en-CA"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Slide Image Placeholder 1"/>
          <p:cNvSpPr>
            <a:spLocks noGrp="1" noRot="1" noChangeAspect="1" noTextEdit="1"/>
          </p:cNvSpPr>
          <p:nvPr>
            <p:ph type="sldImg"/>
          </p:nvPr>
        </p:nvSpPr>
        <p:spPr bwMode="auto">
          <a:noFill/>
          <a:ln>
            <a:solidFill>
              <a:srgbClr val="000000"/>
            </a:solidFill>
            <a:miter lim="800000"/>
            <a:headEnd/>
            <a:tailEnd/>
          </a:ln>
        </p:spPr>
      </p:sp>
      <p:sp>
        <p:nvSpPr>
          <p:cNvPr id="115714" name="Notes Placeholder 2"/>
          <p:cNvSpPr>
            <a:spLocks noGrp="1"/>
          </p:cNvSpPr>
          <p:nvPr>
            <p:ph type="body" idx="1"/>
          </p:nvPr>
        </p:nvSpPr>
        <p:spPr bwMode="auto">
          <a:noFill/>
        </p:spPr>
        <p:txBody>
          <a:bodyPr wrap="square" lIns="90562" tIns="45281" rIns="90562" bIns="45281" numCol="1" anchor="t" anchorCtr="0" compatLnSpc="1">
            <a:prstTxWarp prst="textNoShape">
              <a:avLst/>
            </a:prstTxWarp>
          </a:bodyPr>
          <a:lstStyle/>
          <a:p>
            <a:endParaRPr lang="en-US" smtClean="0"/>
          </a:p>
        </p:txBody>
      </p:sp>
      <p:sp>
        <p:nvSpPr>
          <p:cNvPr id="11571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0562" tIns="45281" rIns="90562" bIns="45281" anchor="b"/>
          <a:lstStyle/>
          <a:p>
            <a:pPr algn="r" defTabSz="904875"/>
            <a:fld id="{A9A69BBC-95F7-4BA7-8F2B-C4149A756983}" type="slidenum">
              <a:rPr lang="en-CA" sz="1200"/>
              <a:pPr algn="r" defTabSz="904875"/>
              <a:t>21</a:t>
            </a:fld>
            <a:endParaRPr lang="en-CA"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Slide Image Placeholder 1"/>
          <p:cNvSpPr>
            <a:spLocks noGrp="1" noRot="1" noChangeAspect="1" noTextEdit="1"/>
          </p:cNvSpPr>
          <p:nvPr>
            <p:ph type="sldImg"/>
          </p:nvPr>
        </p:nvSpPr>
        <p:spPr>
          <a:ln/>
        </p:spPr>
      </p:sp>
      <p:sp>
        <p:nvSpPr>
          <p:cNvPr id="125954" name="Notes Placeholder 2"/>
          <p:cNvSpPr>
            <a:spLocks noGrp="1"/>
          </p:cNvSpPr>
          <p:nvPr>
            <p:ph type="body" idx="1"/>
          </p:nvPr>
        </p:nvSpPr>
        <p:spPr>
          <a:noFill/>
          <a:ln/>
        </p:spPr>
        <p:txBody>
          <a:bodyPr lIns="90562" tIns="45281" rIns="90562" bIns="45281"/>
          <a:lstStyle/>
          <a:p>
            <a:endParaRPr lang="en-US" smtClean="0"/>
          </a:p>
        </p:txBody>
      </p:sp>
      <p:sp>
        <p:nvSpPr>
          <p:cNvPr id="12595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0562" tIns="45281" rIns="90562" bIns="45281" anchor="b"/>
          <a:lstStyle/>
          <a:p>
            <a:pPr algn="r" defTabSz="904875"/>
            <a:fld id="{2628EA00-AEF2-4EBD-A580-2F171A71AA2D}" type="slidenum">
              <a:rPr lang="en-CA" sz="1200"/>
              <a:pPr algn="r" defTabSz="904875"/>
              <a:t>3</a:t>
            </a:fld>
            <a:endParaRPr lang="en-CA"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noTextEdit="1"/>
          </p:cNvSpPr>
          <p:nvPr>
            <p:ph type="sldImg"/>
          </p:nvPr>
        </p:nvSpPr>
        <p:spPr bwMode="auto">
          <a:noFill/>
          <a:ln>
            <a:solidFill>
              <a:srgbClr val="000000"/>
            </a:solidFill>
            <a:miter lim="800000"/>
            <a:headEnd/>
            <a:tailEnd/>
          </a:ln>
        </p:spPr>
      </p:sp>
      <p:sp>
        <p:nvSpPr>
          <p:cNvPr id="82946" name="Notes Placeholder 2"/>
          <p:cNvSpPr>
            <a:spLocks noGrp="1"/>
          </p:cNvSpPr>
          <p:nvPr>
            <p:ph type="body" idx="1"/>
          </p:nvPr>
        </p:nvSpPr>
        <p:spPr bwMode="auto">
          <a:noFill/>
        </p:spPr>
        <p:txBody>
          <a:bodyPr wrap="square" lIns="90562" tIns="45281" rIns="90562" bIns="45281" numCol="1" anchor="t" anchorCtr="0" compatLnSpc="1">
            <a:prstTxWarp prst="textNoShape">
              <a:avLst/>
            </a:prstTxWarp>
          </a:bodyPr>
          <a:lstStyle/>
          <a:p>
            <a:endParaRPr lang="en-US" smtClean="0"/>
          </a:p>
        </p:txBody>
      </p:sp>
      <p:sp>
        <p:nvSpPr>
          <p:cNvPr id="8294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0562" tIns="45281" rIns="90562" bIns="45281" anchor="b"/>
          <a:lstStyle/>
          <a:p>
            <a:pPr algn="r" defTabSz="904875"/>
            <a:fld id="{B7BC7C5B-89E7-4C62-9DF2-B4EC0A83B23D}" type="slidenum">
              <a:rPr lang="en-CA" sz="1200"/>
              <a:pPr algn="r" defTabSz="904875"/>
              <a:t>4</a:t>
            </a:fld>
            <a:endParaRPr lang="en-CA"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noTextEdit="1"/>
          </p:cNvSpPr>
          <p:nvPr>
            <p:ph type="sldImg"/>
          </p:nvPr>
        </p:nvSpPr>
        <p:spPr bwMode="auto">
          <a:noFill/>
          <a:ln>
            <a:solidFill>
              <a:srgbClr val="000000"/>
            </a:solidFill>
            <a:miter lim="800000"/>
            <a:headEnd/>
            <a:tailEnd/>
          </a:ln>
        </p:spPr>
      </p:sp>
      <p:sp>
        <p:nvSpPr>
          <p:cNvPr id="84994" name="Notes Placeholder 2"/>
          <p:cNvSpPr>
            <a:spLocks noGrp="1"/>
          </p:cNvSpPr>
          <p:nvPr>
            <p:ph type="body" idx="1"/>
          </p:nvPr>
        </p:nvSpPr>
        <p:spPr bwMode="auto">
          <a:noFill/>
        </p:spPr>
        <p:txBody>
          <a:bodyPr wrap="square" lIns="90562" tIns="45281" rIns="90562" bIns="45281" numCol="1" anchor="t" anchorCtr="0" compatLnSpc="1">
            <a:prstTxWarp prst="textNoShape">
              <a:avLst/>
            </a:prstTxWarp>
          </a:bodyPr>
          <a:lstStyle/>
          <a:p>
            <a:endParaRPr lang="en-US" smtClean="0"/>
          </a:p>
        </p:txBody>
      </p:sp>
      <p:sp>
        <p:nvSpPr>
          <p:cNvPr id="8499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0562" tIns="45281" rIns="90562" bIns="45281" anchor="b"/>
          <a:lstStyle/>
          <a:p>
            <a:pPr algn="r" defTabSz="904875"/>
            <a:fld id="{E63D9CE0-4C5B-4684-B81D-BE45B4DCE276}" type="slidenum">
              <a:rPr lang="en-CA" sz="1200"/>
              <a:pPr algn="r" defTabSz="904875"/>
              <a:t>5</a:t>
            </a:fld>
            <a:endParaRPr lang="en-CA"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noTextEdit="1"/>
          </p:cNvSpPr>
          <p:nvPr>
            <p:ph type="sldImg"/>
          </p:nvPr>
        </p:nvSpPr>
        <p:spPr bwMode="auto">
          <a:noFill/>
          <a:ln>
            <a:solidFill>
              <a:srgbClr val="000000"/>
            </a:solidFill>
            <a:miter lim="800000"/>
            <a:headEnd/>
            <a:tailEnd/>
          </a:ln>
        </p:spPr>
      </p:sp>
      <p:sp>
        <p:nvSpPr>
          <p:cNvPr id="87042" name="Notes Placeholder 2"/>
          <p:cNvSpPr>
            <a:spLocks noGrp="1"/>
          </p:cNvSpPr>
          <p:nvPr>
            <p:ph type="body" idx="1"/>
          </p:nvPr>
        </p:nvSpPr>
        <p:spPr bwMode="auto">
          <a:noFill/>
        </p:spPr>
        <p:txBody>
          <a:bodyPr wrap="square" lIns="90562" tIns="45281" rIns="90562" bIns="45281" numCol="1" anchor="t" anchorCtr="0" compatLnSpc="1">
            <a:prstTxWarp prst="textNoShape">
              <a:avLst/>
            </a:prstTxWarp>
          </a:bodyPr>
          <a:lstStyle/>
          <a:p>
            <a:endParaRPr lang="en-US" smtClean="0"/>
          </a:p>
        </p:txBody>
      </p:sp>
      <p:sp>
        <p:nvSpPr>
          <p:cNvPr id="8704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0562" tIns="45281" rIns="90562" bIns="45281" anchor="b"/>
          <a:lstStyle/>
          <a:p>
            <a:pPr algn="r" defTabSz="904875"/>
            <a:fld id="{4C516501-BB82-40F9-8A53-EC2E78AA9F07}" type="slidenum">
              <a:rPr lang="en-CA" sz="1200"/>
              <a:pPr algn="r" defTabSz="904875"/>
              <a:t>6</a:t>
            </a:fld>
            <a:endParaRPr lang="en-CA"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noTextEdit="1"/>
          </p:cNvSpPr>
          <p:nvPr>
            <p:ph type="sldImg"/>
          </p:nvPr>
        </p:nvSpPr>
        <p:spPr bwMode="auto">
          <a:noFill/>
          <a:ln>
            <a:solidFill>
              <a:srgbClr val="000000"/>
            </a:solidFill>
            <a:miter lim="800000"/>
            <a:headEnd/>
            <a:tailEnd/>
          </a:ln>
        </p:spPr>
      </p:sp>
      <p:sp>
        <p:nvSpPr>
          <p:cNvPr id="89090" name="Notes Placeholder 2"/>
          <p:cNvSpPr>
            <a:spLocks noGrp="1"/>
          </p:cNvSpPr>
          <p:nvPr>
            <p:ph type="body" idx="1"/>
          </p:nvPr>
        </p:nvSpPr>
        <p:spPr bwMode="auto">
          <a:noFill/>
        </p:spPr>
        <p:txBody>
          <a:bodyPr wrap="square" lIns="90562" tIns="45281" rIns="90562" bIns="45281" numCol="1" anchor="t" anchorCtr="0" compatLnSpc="1">
            <a:prstTxWarp prst="textNoShape">
              <a:avLst/>
            </a:prstTxWarp>
          </a:bodyPr>
          <a:lstStyle/>
          <a:p>
            <a:endParaRPr lang="en-US" smtClean="0"/>
          </a:p>
        </p:txBody>
      </p:sp>
      <p:sp>
        <p:nvSpPr>
          <p:cNvPr id="8909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0562" tIns="45281" rIns="90562" bIns="45281" anchor="b"/>
          <a:lstStyle/>
          <a:p>
            <a:pPr algn="r" defTabSz="904875"/>
            <a:fld id="{4F8FE24E-AD32-4388-BB61-9F9F25F27ABD}" type="slidenum">
              <a:rPr lang="en-CA" sz="1200"/>
              <a:pPr algn="r" defTabSz="904875"/>
              <a:t>7</a:t>
            </a:fld>
            <a:endParaRPr lang="en-CA"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p:cNvSpPr>
            <a:spLocks noGrp="1" noRot="1" noChangeAspect="1" noTextEdit="1"/>
          </p:cNvSpPr>
          <p:nvPr>
            <p:ph type="sldImg"/>
          </p:nvPr>
        </p:nvSpPr>
        <p:spPr bwMode="auto">
          <a:noFill/>
          <a:ln>
            <a:solidFill>
              <a:srgbClr val="000000"/>
            </a:solidFill>
            <a:miter lim="800000"/>
            <a:headEnd/>
            <a:tailEnd/>
          </a:ln>
        </p:spPr>
      </p:sp>
      <p:sp>
        <p:nvSpPr>
          <p:cNvPr id="91138" name="Notes Placeholder 2"/>
          <p:cNvSpPr>
            <a:spLocks noGrp="1"/>
          </p:cNvSpPr>
          <p:nvPr>
            <p:ph type="body" idx="1"/>
          </p:nvPr>
        </p:nvSpPr>
        <p:spPr bwMode="auto">
          <a:noFill/>
        </p:spPr>
        <p:txBody>
          <a:bodyPr wrap="square" lIns="90562" tIns="45281" rIns="90562" bIns="45281" numCol="1" anchor="t" anchorCtr="0" compatLnSpc="1">
            <a:prstTxWarp prst="textNoShape">
              <a:avLst/>
            </a:prstTxWarp>
          </a:bodyPr>
          <a:lstStyle/>
          <a:p>
            <a:endParaRPr lang="en-US" smtClean="0"/>
          </a:p>
        </p:txBody>
      </p:sp>
      <p:sp>
        <p:nvSpPr>
          <p:cNvPr id="9113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0562" tIns="45281" rIns="90562" bIns="45281" anchor="b"/>
          <a:lstStyle/>
          <a:p>
            <a:pPr algn="r" defTabSz="904875"/>
            <a:fld id="{B9AE33C0-F814-4A81-9344-7D824B09D7F9}" type="slidenum">
              <a:rPr lang="en-CA" sz="1200"/>
              <a:pPr algn="r" defTabSz="904875"/>
              <a:t>8</a:t>
            </a:fld>
            <a:endParaRPr lang="en-CA"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0898"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hemeOverride" Target="../theme/themeOverride1.xml"/><Relationship Id="rId4" Type="http://schemas.openxmlformats.org/officeDocument/2006/relationships/image" Target="../media/image3.jpe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6192877-FDAB-47D8-B383-40B9985F57F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695EF5B6-CFD5-4C10-B365-332C30D247AE}" type="datetimeFigureOut">
              <a:rPr lang="en-US"/>
              <a:pPr>
                <a:defRPr/>
              </a:pPr>
              <a:t>4/3/2013</a:t>
            </a:fld>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C82396A1-666F-47EF-B703-3C28AFCCF12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6F15073A-B912-4B53-B643-C266255F15B4}" type="datetimeFigureOut">
              <a:rPr lang="en-US"/>
              <a:pPr>
                <a:defRPr/>
              </a:pPr>
              <a:t>4/3/2013</a:t>
            </a:fld>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B6FA47EF-2813-40B5-8C3D-9C3F8B10244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3E8FAC93-2813-49D9-8D42-667610DED227}" type="datetimeFigureOut">
              <a:rPr lang="en-US"/>
              <a:pPr>
                <a:defRPr/>
              </a:pPr>
              <a:t>4/3/2013</a:t>
            </a:fld>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2D0F1E93-0156-4428-AA35-729D224568B3}"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EFFA884E-4E53-44B2-AA15-0390A726018D}" type="datetimeFigureOut">
              <a:rPr lang="en-US"/>
              <a:pPr>
                <a:defRPr/>
              </a:pPr>
              <a:t>4/3/2013</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39EC401E-CA3E-4406-82EB-F9DB6745A565}"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4963" y="0"/>
            <a:ext cx="2116137" cy="58785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3375" y="0"/>
            <a:ext cx="6199188" cy="58785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088494BE-94B3-41F8-8F25-527381D8237B}" type="datetimeFigureOut">
              <a:rPr lang="en-US"/>
              <a:pPr>
                <a:defRPr/>
              </a:pPr>
              <a:t>4/3/2013</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FFB98517-21FC-4967-A5D6-673072119E3B}"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fld id="{8D83FDF7-FE22-4E59-9B07-F90114A2BAC6}" type="datetime1">
              <a:rPr lang="en-US"/>
              <a:pPr>
                <a:defRPr/>
              </a:pPr>
              <a:t>4/3/2013</a:t>
            </a:fld>
            <a:endParaRPr lang="en-US"/>
          </a:p>
        </p:txBody>
      </p:sp>
      <p:sp>
        <p:nvSpPr>
          <p:cNvPr id="5" name="Rectangle 15"/>
          <p:cNvSpPr>
            <a:spLocks noGrp="1" noChangeArrowheads="1"/>
          </p:cNvSpPr>
          <p:nvPr>
            <p:ph type="ftr" sz="quarter" idx="11"/>
          </p:nvPr>
        </p:nvSpPr>
        <p:spPr>
          <a:ln/>
        </p:spPr>
        <p:txBody>
          <a:bodyPr/>
          <a:lstStyle>
            <a:lvl1pPr>
              <a:defRPr/>
            </a:lvl1pPr>
          </a:lstStyle>
          <a:p>
            <a:pPr>
              <a:defRPr/>
            </a:pPr>
            <a:r>
              <a:rPr lang="en-US"/>
              <a:t>“TI Proprietary Information - Strictly Private”</a:t>
            </a:r>
          </a:p>
        </p:txBody>
      </p:sp>
      <p:sp>
        <p:nvSpPr>
          <p:cNvPr id="6" name="Rectangle 16"/>
          <p:cNvSpPr>
            <a:spLocks noGrp="1" noChangeArrowheads="1"/>
          </p:cNvSpPr>
          <p:nvPr>
            <p:ph type="sldNum" sz="quarter" idx="12"/>
          </p:nvPr>
        </p:nvSpPr>
        <p:spPr>
          <a:ln/>
        </p:spPr>
        <p:txBody>
          <a:bodyPr/>
          <a:lstStyle>
            <a:lvl1pPr>
              <a:defRPr/>
            </a:lvl1pPr>
          </a:lstStyle>
          <a:p>
            <a:pPr>
              <a:defRPr/>
            </a:pPr>
            <a:fld id="{66DC1E15-AB52-4191-80FC-94DEFB8BA685}"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fld id="{8D83FDF7-FE22-4E59-9B07-F90114A2BAC6}" type="datetime1">
              <a:rPr lang="en-US"/>
              <a:pPr>
                <a:defRPr/>
              </a:pPr>
              <a:t>4/3/2013</a:t>
            </a:fld>
            <a:endParaRPr lang="en-US"/>
          </a:p>
        </p:txBody>
      </p:sp>
      <p:sp>
        <p:nvSpPr>
          <p:cNvPr id="5" name="Rectangle 15"/>
          <p:cNvSpPr>
            <a:spLocks noGrp="1" noChangeArrowheads="1"/>
          </p:cNvSpPr>
          <p:nvPr>
            <p:ph type="ftr" sz="quarter" idx="11"/>
          </p:nvPr>
        </p:nvSpPr>
        <p:spPr>
          <a:ln/>
        </p:spPr>
        <p:txBody>
          <a:bodyPr/>
          <a:lstStyle>
            <a:lvl1pPr>
              <a:defRPr/>
            </a:lvl1pPr>
          </a:lstStyle>
          <a:p>
            <a:pPr>
              <a:defRPr/>
            </a:pPr>
            <a:r>
              <a:rPr lang="en-US"/>
              <a:t>“TI Proprietary Information - Strictly Private”</a:t>
            </a:r>
          </a:p>
        </p:txBody>
      </p:sp>
      <p:sp>
        <p:nvSpPr>
          <p:cNvPr id="6" name="Rectangle 16"/>
          <p:cNvSpPr>
            <a:spLocks noGrp="1" noChangeArrowheads="1"/>
          </p:cNvSpPr>
          <p:nvPr>
            <p:ph type="sldNum" sz="quarter" idx="12"/>
          </p:nvPr>
        </p:nvSpPr>
        <p:spPr>
          <a:ln/>
        </p:spPr>
        <p:txBody>
          <a:bodyPr/>
          <a:lstStyle>
            <a:lvl1pPr>
              <a:defRPr/>
            </a:lvl1pPr>
          </a:lstStyle>
          <a:p>
            <a:pPr>
              <a:defRPr/>
            </a:pPr>
            <a:fld id="{3F69ED50-191E-4C25-A239-5FCDC3251C0A}"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4"/>
          <p:cNvSpPr>
            <a:spLocks noGrp="1" noChangeArrowheads="1"/>
          </p:cNvSpPr>
          <p:nvPr>
            <p:ph type="dt" sz="half" idx="10"/>
          </p:nvPr>
        </p:nvSpPr>
        <p:spPr>
          <a:ln/>
        </p:spPr>
        <p:txBody>
          <a:bodyPr/>
          <a:lstStyle>
            <a:lvl1pPr>
              <a:defRPr/>
            </a:lvl1pPr>
          </a:lstStyle>
          <a:p>
            <a:pPr>
              <a:defRPr/>
            </a:pPr>
            <a:fld id="{8D83FDF7-FE22-4E59-9B07-F90114A2BAC6}" type="datetime1">
              <a:rPr lang="en-US"/>
              <a:pPr>
                <a:defRPr/>
              </a:pPr>
              <a:t>4/3/2013</a:t>
            </a:fld>
            <a:endParaRPr lang="en-US"/>
          </a:p>
        </p:txBody>
      </p:sp>
      <p:sp>
        <p:nvSpPr>
          <p:cNvPr id="5" name="Rectangle 15"/>
          <p:cNvSpPr>
            <a:spLocks noGrp="1" noChangeArrowheads="1"/>
          </p:cNvSpPr>
          <p:nvPr>
            <p:ph type="ftr" sz="quarter" idx="11"/>
          </p:nvPr>
        </p:nvSpPr>
        <p:spPr>
          <a:ln/>
        </p:spPr>
        <p:txBody>
          <a:bodyPr/>
          <a:lstStyle>
            <a:lvl1pPr>
              <a:defRPr/>
            </a:lvl1pPr>
          </a:lstStyle>
          <a:p>
            <a:pPr>
              <a:defRPr/>
            </a:pPr>
            <a:r>
              <a:rPr lang="en-US"/>
              <a:t>“TI Proprietary Information - Strictly Private”</a:t>
            </a:r>
          </a:p>
        </p:txBody>
      </p:sp>
      <p:sp>
        <p:nvSpPr>
          <p:cNvPr id="6" name="Rectangle 16"/>
          <p:cNvSpPr>
            <a:spLocks noGrp="1" noChangeArrowheads="1"/>
          </p:cNvSpPr>
          <p:nvPr>
            <p:ph type="sldNum" sz="quarter" idx="12"/>
          </p:nvPr>
        </p:nvSpPr>
        <p:spPr>
          <a:ln/>
        </p:spPr>
        <p:txBody>
          <a:bodyPr/>
          <a:lstStyle>
            <a:lvl1pPr>
              <a:defRPr/>
            </a:lvl1pPr>
          </a:lstStyle>
          <a:p>
            <a:pPr>
              <a:defRPr/>
            </a:pPr>
            <a:fld id="{68AA1138-F4C6-4551-812A-A2B6110EFAE6}"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3657600"/>
            <a:ext cx="4152900" cy="160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3657600"/>
            <a:ext cx="4152900" cy="160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dt" sz="half" idx="10"/>
          </p:nvPr>
        </p:nvSpPr>
        <p:spPr>
          <a:ln/>
        </p:spPr>
        <p:txBody>
          <a:bodyPr/>
          <a:lstStyle>
            <a:lvl1pPr>
              <a:defRPr/>
            </a:lvl1pPr>
          </a:lstStyle>
          <a:p>
            <a:pPr>
              <a:defRPr/>
            </a:pPr>
            <a:fld id="{8D83FDF7-FE22-4E59-9B07-F90114A2BAC6}" type="datetime1">
              <a:rPr lang="en-US"/>
              <a:pPr>
                <a:defRPr/>
              </a:pPr>
              <a:t>4/3/2013</a:t>
            </a:fld>
            <a:endParaRPr lang="en-US"/>
          </a:p>
        </p:txBody>
      </p:sp>
      <p:sp>
        <p:nvSpPr>
          <p:cNvPr id="6" name="Rectangle 15"/>
          <p:cNvSpPr>
            <a:spLocks noGrp="1" noChangeArrowheads="1"/>
          </p:cNvSpPr>
          <p:nvPr>
            <p:ph type="ftr" sz="quarter" idx="11"/>
          </p:nvPr>
        </p:nvSpPr>
        <p:spPr>
          <a:ln/>
        </p:spPr>
        <p:txBody>
          <a:bodyPr/>
          <a:lstStyle>
            <a:lvl1pPr>
              <a:defRPr/>
            </a:lvl1pPr>
          </a:lstStyle>
          <a:p>
            <a:pPr>
              <a:defRPr/>
            </a:pPr>
            <a:r>
              <a:rPr lang="en-US"/>
              <a:t>“TI Proprietary Information - Strictly Private”</a:t>
            </a:r>
          </a:p>
        </p:txBody>
      </p:sp>
      <p:sp>
        <p:nvSpPr>
          <p:cNvPr id="7" name="Rectangle 16"/>
          <p:cNvSpPr>
            <a:spLocks noGrp="1" noChangeArrowheads="1"/>
          </p:cNvSpPr>
          <p:nvPr>
            <p:ph type="sldNum" sz="quarter" idx="12"/>
          </p:nvPr>
        </p:nvSpPr>
        <p:spPr>
          <a:ln/>
        </p:spPr>
        <p:txBody>
          <a:bodyPr/>
          <a:lstStyle>
            <a:lvl1pPr>
              <a:defRPr/>
            </a:lvl1pPr>
          </a:lstStyle>
          <a:p>
            <a:pPr>
              <a:defRPr/>
            </a:pPr>
            <a:fld id="{7C63DD3F-444C-4446-A4EA-29A08E0A9503}"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4"/>
          <p:cNvSpPr>
            <a:spLocks noGrp="1" noChangeArrowheads="1"/>
          </p:cNvSpPr>
          <p:nvPr>
            <p:ph type="dt" sz="half" idx="10"/>
          </p:nvPr>
        </p:nvSpPr>
        <p:spPr>
          <a:ln/>
        </p:spPr>
        <p:txBody>
          <a:bodyPr/>
          <a:lstStyle>
            <a:lvl1pPr>
              <a:defRPr/>
            </a:lvl1pPr>
          </a:lstStyle>
          <a:p>
            <a:pPr>
              <a:defRPr/>
            </a:pPr>
            <a:fld id="{8D83FDF7-FE22-4E59-9B07-F90114A2BAC6}" type="datetime1">
              <a:rPr lang="en-US"/>
              <a:pPr>
                <a:defRPr/>
              </a:pPr>
              <a:t>4/3/2013</a:t>
            </a:fld>
            <a:endParaRPr lang="en-US"/>
          </a:p>
        </p:txBody>
      </p:sp>
      <p:sp>
        <p:nvSpPr>
          <p:cNvPr id="8" name="Rectangle 15"/>
          <p:cNvSpPr>
            <a:spLocks noGrp="1" noChangeArrowheads="1"/>
          </p:cNvSpPr>
          <p:nvPr>
            <p:ph type="ftr" sz="quarter" idx="11"/>
          </p:nvPr>
        </p:nvSpPr>
        <p:spPr>
          <a:ln/>
        </p:spPr>
        <p:txBody>
          <a:bodyPr/>
          <a:lstStyle>
            <a:lvl1pPr>
              <a:defRPr/>
            </a:lvl1pPr>
          </a:lstStyle>
          <a:p>
            <a:pPr>
              <a:defRPr/>
            </a:pPr>
            <a:r>
              <a:rPr lang="en-US"/>
              <a:t>“TI Proprietary Information - Strictly Private”</a:t>
            </a:r>
          </a:p>
        </p:txBody>
      </p:sp>
      <p:sp>
        <p:nvSpPr>
          <p:cNvPr id="9" name="Rectangle 16"/>
          <p:cNvSpPr>
            <a:spLocks noGrp="1" noChangeArrowheads="1"/>
          </p:cNvSpPr>
          <p:nvPr>
            <p:ph type="sldNum" sz="quarter" idx="12"/>
          </p:nvPr>
        </p:nvSpPr>
        <p:spPr>
          <a:ln/>
        </p:spPr>
        <p:txBody>
          <a:bodyPr/>
          <a:lstStyle>
            <a:lvl1pPr>
              <a:defRPr/>
            </a:lvl1pPr>
          </a:lstStyle>
          <a:p>
            <a:pPr>
              <a:defRPr/>
            </a:pPr>
            <a:fld id="{237A86FD-6A25-4176-87C5-C2844D67326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Title Slide">
    <p:bg>
      <p:bgPr>
        <a:solidFill>
          <a:schemeClr val="tx2"/>
        </a:solidFill>
        <a:effectLst/>
      </p:bgPr>
    </p:bg>
    <p:spTree>
      <p:nvGrpSpPr>
        <p:cNvPr id="1" name=""/>
        <p:cNvGrpSpPr/>
        <p:nvPr/>
      </p:nvGrpSpPr>
      <p:grpSpPr>
        <a:xfrm>
          <a:off x="0" y="0"/>
          <a:ext cx="0" cy="0"/>
          <a:chOff x="0" y="0"/>
          <a:chExt cx="0" cy="0"/>
        </a:xfrm>
      </p:grpSpPr>
      <p:pic>
        <p:nvPicPr>
          <p:cNvPr id="3" name="Picture 2" descr="1c_revBlack_rgb_powerpoint"/>
          <p:cNvPicPr>
            <a:picLocks noChangeAspect="1" noChangeArrowheads="1"/>
          </p:cNvPicPr>
          <p:nvPr/>
        </p:nvPicPr>
        <p:blipFill>
          <a:blip r:embed="rId3" cstate="print"/>
          <a:srcRect/>
          <a:stretch>
            <a:fillRect/>
          </a:stretch>
        </p:blipFill>
        <p:spPr bwMode="auto">
          <a:xfrm>
            <a:off x="6638925" y="6427788"/>
            <a:ext cx="1119188" cy="261937"/>
          </a:xfrm>
          <a:prstGeom prst="rect">
            <a:avLst/>
          </a:prstGeom>
          <a:noFill/>
          <a:ln w="9525">
            <a:noFill/>
            <a:miter lim="800000"/>
            <a:headEnd/>
            <a:tailEnd/>
          </a:ln>
        </p:spPr>
      </p:pic>
      <p:sp>
        <p:nvSpPr>
          <p:cNvPr id="4" name="Rectangle 7"/>
          <p:cNvSpPr>
            <a:spLocks noChangeArrowheads="1"/>
          </p:cNvSpPr>
          <p:nvPr/>
        </p:nvSpPr>
        <p:spPr bwMode="auto">
          <a:xfrm>
            <a:off x="338138" y="6330950"/>
            <a:ext cx="8462962" cy="461963"/>
          </a:xfrm>
          <a:prstGeom prst="rect">
            <a:avLst/>
          </a:prstGeom>
          <a:noFill/>
          <a:ln w="9525">
            <a:solidFill>
              <a:schemeClr val="tx2"/>
            </a:solidFill>
            <a:miter lim="800000"/>
            <a:headEnd/>
            <a:tailEnd/>
          </a:ln>
          <a:effectLst/>
        </p:spPr>
        <p:txBody>
          <a:bodyPr wrap="none" anchor="ctr"/>
          <a:lstStyle/>
          <a:p>
            <a:pPr>
              <a:defRPr/>
            </a:pPr>
            <a:endParaRPr lang="en-US">
              <a:cs typeface="+mn-cs"/>
            </a:endParaRPr>
          </a:p>
        </p:txBody>
      </p:sp>
      <p:sp>
        <p:nvSpPr>
          <p:cNvPr id="5" name="Rectangle 8"/>
          <p:cNvSpPr>
            <a:spLocks noChangeArrowheads="1"/>
          </p:cNvSpPr>
          <p:nvPr/>
        </p:nvSpPr>
        <p:spPr bwMode="auto">
          <a:xfrm>
            <a:off x="338138" y="6330950"/>
            <a:ext cx="8462962" cy="461963"/>
          </a:xfrm>
          <a:prstGeom prst="rect">
            <a:avLst/>
          </a:prstGeom>
          <a:noFill/>
          <a:ln w="9525">
            <a:solidFill>
              <a:schemeClr val="tx1"/>
            </a:solidFill>
            <a:miter lim="800000"/>
            <a:headEnd/>
            <a:tailEnd/>
          </a:ln>
          <a:effectLst/>
        </p:spPr>
        <p:txBody>
          <a:bodyPr wrap="none" anchor="ctr"/>
          <a:lstStyle/>
          <a:p>
            <a:pPr>
              <a:defRPr/>
            </a:pPr>
            <a:endParaRPr lang="en-US">
              <a:cs typeface="+mn-cs"/>
            </a:endParaRPr>
          </a:p>
        </p:txBody>
      </p:sp>
      <p:pic>
        <p:nvPicPr>
          <p:cNvPr id="6" name="Picture 9" descr="ti_stk_2c_pos_rgb"/>
          <p:cNvPicPr>
            <a:picLocks noChangeAspect="1" noChangeArrowheads="1"/>
          </p:cNvPicPr>
          <p:nvPr/>
        </p:nvPicPr>
        <p:blipFill>
          <a:blip r:embed="rId4" cstate="print"/>
          <a:srcRect/>
          <a:stretch>
            <a:fillRect/>
          </a:stretch>
        </p:blipFill>
        <p:spPr bwMode="auto">
          <a:xfrm>
            <a:off x="6629400" y="6418263"/>
            <a:ext cx="1136650" cy="280987"/>
          </a:xfrm>
          <a:prstGeom prst="rect">
            <a:avLst/>
          </a:prstGeom>
          <a:noFill/>
          <a:ln w="9525">
            <a:noFill/>
            <a:miter lim="800000"/>
            <a:headEnd/>
            <a:tailEnd/>
          </a:ln>
        </p:spPr>
      </p:pic>
      <p:sp>
        <p:nvSpPr>
          <p:cNvPr id="10243" name="Rectangle 3"/>
          <p:cNvSpPr>
            <a:spLocks noGrp="1" noChangeArrowheads="1"/>
          </p:cNvSpPr>
          <p:nvPr>
            <p:ph type="ctrTitle"/>
          </p:nvPr>
        </p:nvSpPr>
        <p:spPr>
          <a:xfrm>
            <a:off x="342900" y="2463031"/>
            <a:ext cx="8458200" cy="1470025"/>
          </a:xfrm>
        </p:spPr>
        <p:txBody>
          <a:bodyPr/>
          <a:lstStyle>
            <a:lvl1pPr algn="ctr">
              <a:lnSpc>
                <a:spcPct val="100000"/>
              </a:lnSpc>
              <a:defRPr sz="5400">
                <a:effectLst>
                  <a:outerShdw blurRad="38100" dist="38100" dir="2700000" algn="tl">
                    <a:srgbClr val="000000">
                      <a:alpha val="43137"/>
                    </a:srgbClr>
                  </a:outerShdw>
                </a:effectLst>
              </a:defRPr>
            </a:lvl1pPr>
          </a:lstStyle>
          <a:p>
            <a:r>
              <a:rPr lang="en-CA" dirty="0"/>
              <a:t>Click to edit Master title style</a:t>
            </a:r>
          </a:p>
        </p:txBody>
      </p:sp>
      <p:sp>
        <p:nvSpPr>
          <p:cNvPr id="7" name="Rectangle 6"/>
          <p:cNvSpPr>
            <a:spLocks noGrp="1" noChangeArrowheads="1"/>
          </p:cNvSpPr>
          <p:nvPr>
            <p:ph type="sldNum" sz="quarter" idx="10"/>
          </p:nvPr>
        </p:nvSpPr>
        <p:spPr/>
        <p:txBody>
          <a:bodyPr/>
          <a:lstStyle>
            <a:lvl1pPr>
              <a:defRPr/>
            </a:lvl1pPr>
          </a:lstStyle>
          <a:p>
            <a:pPr>
              <a:defRPr/>
            </a:pPr>
            <a:fld id="{CC2C0B25-1DC6-408E-8C2A-796EC5B97B41}" type="slidenum">
              <a:rPr lang="en-CA"/>
              <a:pPr>
                <a:defRPr/>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4"/>
          <p:cNvSpPr>
            <a:spLocks noGrp="1" noChangeArrowheads="1"/>
          </p:cNvSpPr>
          <p:nvPr>
            <p:ph type="dt" sz="half" idx="10"/>
          </p:nvPr>
        </p:nvSpPr>
        <p:spPr>
          <a:ln/>
        </p:spPr>
        <p:txBody>
          <a:bodyPr/>
          <a:lstStyle>
            <a:lvl1pPr>
              <a:defRPr/>
            </a:lvl1pPr>
          </a:lstStyle>
          <a:p>
            <a:pPr>
              <a:defRPr/>
            </a:pPr>
            <a:fld id="{8D83FDF7-FE22-4E59-9B07-F90114A2BAC6}" type="datetime1">
              <a:rPr lang="en-US"/>
              <a:pPr>
                <a:defRPr/>
              </a:pPr>
              <a:t>4/3/2013</a:t>
            </a:fld>
            <a:endParaRPr lang="en-US"/>
          </a:p>
        </p:txBody>
      </p:sp>
      <p:sp>
        <p:nvSpPr>
          <p:cNvPr id="4" name="Rectangle 15"/>
          <p:cNvSpPr>
            <a:spLocks noGrp="1" noChangeArrowheads="1"/>
          </p:cNvSpPr>
          <p:nvPr>
            <p:ph type="ftr" sz="quarter" idx="11"/>
          </p:nvPr>
        </p:nvSpPr>
        <p:spPr>
          <a:ln/>
        </p:spPr>
        <p:txBody>
          <a:bodyPr/>
          <a:lstStyle>
            <a:lvl1pPr>
              <a:defRPr/>
            </a:lvl1pPr>
          </a:lstStyle>
          <a:p>
            <a:pPr>
              <a:defRPr/>
            </a:pPr>
            <a:r>
              <a:rPr lang="en-US"/>
              <a:t>“TI Proprietary Information - Strictly Private”</a:t>
            </a:r>
          </a:p>
        </p:txBody>
      </p:sp>
      <p:sp>
        <p:nvSpPr>
          <p:cNvPr id="5" name="Rectangle 16"/>
          <p:cNvSpPr>
            <a:spLocks noGrp="1" noChangeArrowheads="1"/>
          </p:cNvSpPr>
          <p:nvPr>
            <p:ph type="sldNum" sz="quarter" idx="12"/>
          </p:nvPr>
        </p:nvSpPr>
        <p:spPr>
          <a:ln/>
        </p:spPr>
        <p:txBody>
          <a:bodyPr/>
          <a:lstStyle>
            <a:lvl1pPr>
              <a:defRPr/>
            </a:lvl1pPr>
          </a:lstStyle>
          <a:p>
            <a:pPr>
              <a:defRPr/>
            </a:pPr>
            <a:fld id="{5BE3FE9B-FE76-494D-9E5B-5A091B1F6890}"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dt" sz="half" idx="10"/>
          </p:nvPr>
        </p:nvSpPr>
        <p:spPr>
          <a:ln/>
        </p:spPr>
        <p:txBody>
          <a:bodyPr/>
          <a:lstStyle>
            <a:lvl1pPr>
              <a:defRPr/>
            </a:lvl1pPr>
          </a:lstStyle>
          <a:p>
            <a:pPr>
              <a:defRPr/>
            </a:pPr>
            <a:fld id="{8D83FDF7-FE22-4E59-9B07-F90114A2BAC6}" type="datetime1">
              <a:rPr lang="en-US"/>
              <a:pPr>
                <a:defRPr/>
              </a:pPr>
              <a:t>4/3/2013</a:t>
            </a:fld>
            <a:endParaRPr lang="en-US"/>
          </a:p>
        </p:txBody>
      </p:sp>
      <p:sp>
        <p:nvSpPr>
          <p:cNvPr id="3" name="Rectangle 15"/>
          <p:cNvSpPr>
            <a:spLocks noGrp="1" noChangeArrowheads="1"/>
          </p:cNvSpPr>
          <p:nvPr>
            <p:ph type="ftr" sz="quarter" idx="11"/>
          </p:nvPr>
        </p:nvSpPr>
        <p:spPr>
          <a:ln/>
        </p:spPr>
        <p:txBody>
          <a:bodyPr/>
          <a:lstStyle>
            <a:lvl1pPr>
              <a:defRPr/>
            </a:lvl1pPr>
          </a:lstStyle>
          <a:p>
            <a:pPr>
              <a:defRPr/>
            </a:pPr>
            <a:r>
              <a:rPr lang="en-US"/>
              <a:t>“TI Proprietary Information - Strictly Private”</a:t>
            </a:r>
          </a:p>
        </p:txBody>
      </p:sp>
      <p:sp>
        <p:nvSpPr>
          <p:cNvPr id="4" name="Rectangle 16"/>
          <p:cNvSpPr>
            <a:spLocks noGrp="1" noChangeArrowheads="1"/>
          </p:cNvSpPr>
          <p:nvPr>
            <p:ph type="sldNum" sz="quarter" idx="12"/>
          </p:nvPr>
        </p:nvSpPr>
        <p:spPr>
          <a:ln/>
        </p:spPr>
        <p:txBody>
          <a:bodyPr/>
          <a:lstStyle>
            <a:lvl1pPr>
              <a:defRPr/>
            </a:lvl1pPr>
          </a:lstStyle>
          <a:p>
            <a:pPr>
              <a:defRPr/>
            </a:pPr>
            <a:fld id="{EE93DB93-04C0-45EB-9661-5B5C3CD4D462}"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fld id="{8D83FDF7-FE22-4E59-9B07-F90114A2BAC6}" type="datetime1">
              <a:rPr lang="en-US"/>
              <a:pPr>
                <a:defRPr/>
              </a:pPr>
              <a:t>4/3/2013</a:t>
            </a:fld>
            <a:endParaRPr lang="en-US"/>
          </a:p>
        </p:txBody>
      </p:sp>
      <p:sp>
        <p:nvSpPr>
          <p:cNvPr id="6" name="Rectangle 15"/>
          <p:cNvSpPr>
            <a:spLocks noGrp="1" noChangeArrowheads="1"/>
          </p:cNvSpPr>
          <p:nvPr>
            <p:ph type="ftr" sz="quarter" idx="11"/>
          </p:nvPr>
        </p:nvSpPr>
        <p:spPr>
          <a:ln/>
        </p:spPr>
        <p:txBody>
          <a:bodyPr/>
          <a:lstStyle>
            <a:lvl1pPr>
              <a:defRPr/>
            </a:lvl1pPr>
          </a:lstStyle>
          <a:p>
            <a:pPr>
              <a:defRPr/>
            </a:pPr>
            <a:r>
              <a:rPr lang="en-US"/>
              <a:t>“TI Proprietary Information - Strictly Private”</a:t>
            </a:r>
          </a:p>
        </p:txBody>
      </p:sp>
      <p:sp>
        <p:nvSpPr>
          <p:cNvPr id="7" name="Rectangle 16"/>
          <p:cNvSpPr>
            <a:spLocks noGrp="1" noChangeArrowheads="1"/>
          </p:cNvSpPr>
          <p:nvPr>
            <p:ph type="sldNum" sz="quarter" idx="12"/>
          </p:nvPr>
        </p:nvSpPr>
        <p:spPr>
          <a:ln/>
        </p:spPr>
        <p:txBody>
          <a:bodyPr/>
          <a:lstStyle>
            <a:lvl1pPr>
              <a:defRPr/>
            </a:lvl1pPr>
          </a:lstStyle>
          <a:p>
            <a:pPr>
              <a:defRPr/>
            </a:pPr>
            <a:fld id="{5A4DBF1E-412E-49A7-8DCB-DC2A35EE2ACA}"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fld id="{8D83FDF7-FE22-4E59-9B07-F90114A2BAC6}" type="datetime1">
              <a:rPr lang="en-US"/>
              <a:pPr>
                <a:defRPr/>
              </a:pPr>
              <a:t>4/3/2013</a:t>
            </a:fld>
            <a:endParaRPr lang="en-US"/>
          </a:p>
        </p:txBody>
      </p:sp>
      <p:sp>
        <p:nvSpPr>
          <p:cNvPr id="6" name="Rectangle 15"/>
          <p:cNvSpPr>
            <a:spLocks noGrp="1" noChangeArrowheads="1"/>
          </p:cNvSpPr>
          <p:nvPr>
            <p:ph type="ftr" sz="quarter" idx="11"/>
          </p:nvPr>
        </p:nvSpPr>
        <p:spPr>
          <a:ln/>
        </p:spPr>
        <p:txBody>
          <a:bodyPr/>
          <a:lstStyle>
            <a:lvl1pPr>
              <a:defRPr/>
            </a:lvl1pPr>
          </a:lstStyle>
          <a:p>
            <a:pPr>
              <a:defRPr/>
            </a:pPr>
            <a:r>
              <a:rPr lang="en-US"/>
              <a:t>“TI Proprietary Information - Strictly Private”</a:t>
            </a:r>
          </a:p>
        </p:txBody>
      </p:sp>
      <p:sp>
        <p:nvSpPr>
          <p:cNvPr id="7" name="Rectangle 16"/>
          <p:cNvSpPr>
            <a:spLocks noGrp="1" noChangeArrowheads="1"/>
          </p:cNvSpPr>
          <p:nvPr>
            <p:ph type="sldNum" sz="quarter" idx="12"/>
          </p:nvPr>
        </p:nvSpPr>
        <p:spPr>
          <a:ln/>
        </p:spPr>
        <p:txBody>
          <a:bodyPr/>
          <a:lstStyle>
            <a:lvl1pPr>
              <a:defRPr/>
            </a:lvl1pPr>
          </a:lstStyle>
          <a:p>
            <a:pPr>
              <a:defRPr/>
            </a:pPr>
            <a:fld id="{FE08DA15-4C99-4AA7-AA28-C018FFB6D010}"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fld id="{8D83FDF7-FE22-4E59-9B07-F90114A2BAC6}" type="datetime1">
              <a:rPr lang="en-US"/>
              <a:pPr>
                <a:defRPr/>
              </a:pPr>
              <a:t>4/3/2013</a:t>
            </a:fld>
            <a:endParaRPr lang="en-US"/>
          </a:p>
        </p:txBody>
      </p:sp>
      <p:sp>
        <p:nvSpPr>
          <p:cNvPr id="5" name="Rectangle 15"/>
          <p:cNvSpPr>
            <a:spLocks noGrp="1" noChangeArrowheads="1"/>
          </p:cNvSpPr>
          <p:nvPr>
            <p:ph type="ftr" sz="quarter" idx="11"/>
          </p:nvPr>
        </p:nvSpPr>
        <p:spPr>
          <a:ln/>
        </p:spPr>
        <p:txBody>
          <a:bodyPr/>
          <a:lstStyle>
            <a:lvl1pPr>
              <a:defRPr/>
            </a:lvl1pPr>
          </a:lstStyle>
          <a:p>
            <a:pPr>
              <a:defRPr/>
            </a:pPr>
            <a:r>
              <a:rPr lang="en-US"/>
              <a:t>“TI Proprietary Information - Strictly Private”</a:t>
            </a:r>
          </a:p>
        </p:txBody>
      </p:sp>
      <p:sp>
        <p:nvSpPr>
          <p:cNvPr id="6" name="Rectangle 16"/>
          <p:cNvSpPr>
            <a:spLocks noGrp="1" noChangeArrowheads="1"/>
          </p:cNvSpPr>
          <p:nvPr>
            <p:ph type="sldNum" sz="quarter" idx="12"/>
          </p:nvPr>
        </p:nvSpPr>
        <p:spPr>
          <a:ln/>
        </p:spPr>
        <p:txBody>
          <a:bodyPr/>
          <a:lstStyle>
            <a:lvl1pPr>
              <a:defRPr/>
            </a:lvl1pPr>
          </a:lstStyle>
          <a:p>
            <a:pPr>
              <a:defRPr/>
            </a:pPr>
            <a:fld id="{B661F162-5FAC-40DF-8320-2E15D4DC89CE}"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943100"/>
            <a:ext cx="2114550" cy="3314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1943100"/>
            <a:ext cx="6191250" cy="3314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fld id="{8D83FDF7-FE22-4E59-9B07-F90114A2BAC6}" type="datetime1">
              <a:rPr lang="en-US"/>
              <a:pPr>
                <a:defRPr/>
              </a:pPr>
              <a:t>4/3/2013</a:t>
            </a:fld>
            <a:endParaRPr lang="en-US"/>
          </a:p>
        </p:txBody>
      </p:sp>
      <p:sp>
        <p:nvSpPr>
          <p:cNvPr id="5" name="Rectangle 15"/>
          <p:cNvSpPr>
            <a:spLocks noGrp="1" noChangeArrowheads="1"/>
          </p:cNvSpPr>
          <p:nvPr>
            <p:ph type="ftr" sz="quarter" idx="11"/>
          </p:nvPr>
        </p:nvSpPr>
        <p:spPr>
          <a:ln/>
        </p:spPr>
        <p:txBody>
          <a:bodyPr/>
          <a:lstStyle>
            <a:lvl1pPr>
              <a:defRPr/>
            </a:lvl1pPr>
          </a:lstStyle>
          <a:p>
            <a:pPr>
              <a:defRPr/>
            </a:pPr>
            <a:r>
              <a:rPr lang="en-US"/>
              <a:t>“TI Proprietary Information - Strictly Private”</a:t>
            </a:r>
          </a:p>
        </p:txBody>
      </p:sp>
      <p:sp>
        <p:nvSpPr>
          <p:cNvPr id="6" name="Rectangle 16"/>
          <p:cNvSpPr>
            <a:spLocks noGrp="1" noChangeArrowheads="1"/>
          </p:cNvSpPr>
          <p:nvPr>
            <p:ph type="sldNum" sz="quarter" idx="12"/>
          </p:nvPr>
        </p:nvSpPr>
        <p:spPr>
          <a:ln/>
        </p:spPr>
        <p:txBody>
          <a:bodyPr/>
          <a:lstStyle>
            <a:lvl1pPr>
              <a:defRPr/>
            </a:lvl1pPr>
          </a:lstStyle>
          <a:p>
            <a:pPr>
              <a:defRPr/>
            </a:pPr>
            <a:fld id="{4BE6E4EE-F61C-4BD4-A2DF-99D6A39B968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140968"/>
            <a:ext cx="7772400" cy="1362075"/>
          </a:xfrm>
        </p:spPr>
        <p:txBody>
          <a:bodyPr anchor="t"/>
          <a:lstStyle>
            <a:lvl1pPr algn="ctr">
              <a:defRPr sz="4000" b="1" cap="all"/>
            </a:lvl1p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8E58264A-3939-4EBC-B8E3-8AF486810694}" type="slidenum">
              <a:rPr lang="en-CA"/>
              <a:pPr>
                <a:defRPr/>
              </a:pPr>
              <a:t>‹#›</a:t>
            </a:fld>
            <a:endParaRPr lang="en-CA"/>
          </a:p>
        </p:txBody>
      </p:sp>
    </p:spTree>
    <p:extLst>
      <p:ext uri="{BB962C8B-B14F-4D97-AF65-F5344CB8AC3E}">
        <p14:creationId xmlns:p14="http://schemas.microsoft.com/office/powerpoint/2010/main" val="310216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AE7B8FA1-4D43-409D-A952-73BF4FDBE861}" type="datetimeFigureOut">
              <a:rPr lang="en-US"/>
              <a:pPr>
                <a:defRPr/>
              </a:pPr>
              <a:t>4/3/2013</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3D461C0F-1B7F-4E18-A1A8-953A6575C97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fld id="{ED2477AA-CBF5-4FCD-8960-E004C5804B93}" type="datetimeFigureOut">
              <a:rPr lang="en-US"/>
              <a:pPr>
                <a:defRPr/>
              </a:pPr>
              <a:t>4/3/2013</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22460543-25BF-44BE-B207-24721C25D6F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67081D61-A24A-40C5-87E2-D76B00710355}" type="datetimeFigureOut">
              <a:rPr lang="en-US"/>
              <a:pPr>
                <a:defRPr/>
              </a:pPr>
              <a:t>4/3/2013</a:t>
            </a:fld>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A6061DC3-0EBE-4589-8FD2-8640A37E20E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3375" y="1185863"/>
            <a:ext cx="4157663" cy="4692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185863"/>
            <a:ext cx="4157662" cy="4692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fld id="{8A18754B-D721-482A-A6F4-71C83D894996}" type="datetimeFigureOut">
              <a:rPr lang="en-US"/>
              <a:pPr>
                <a:defRPr/>
              </a:pPr>
              <a:t>4/3/2013</a:t>
            </a:fld>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10ED40B3-BA30-4F3A-8923-8B502DA1D16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fld id="{BFEBB32E-5ABC-422A-9D1A-584F5A3303DB}" type="datetimeFigureOut">
              <a:rPr lang="en-US"/>
              <a:pPr>
                <a:defRPr/>
              </a:pPr>
              <a:t>4/3/2013</a:t>
            </a:fld>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13C3ED10-FC73-4375-8DB3-674AF339A8A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fld id="{625DCA10-7047-4B48-B0FF-043AA6B04DAA}" type="datetimeFigureOut">
              <a:rPr lang="en-US"/>
              <a:pPr>
                <a:defRPr/>
              </a:pPr>
              <a:t>4/3/2013</a:t>
            </a:fld>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40471CD2-4937-4EFF-8DBD-82C5C2C95AB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2.pn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2.pn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33375" y="0"/>
            <a:ext cx="8458200" cy="11890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33375" y="1185863"/>
            <a:ext cx="8467725" cy="4692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355600" y="6038850"/>
            <a:ext cx="2133600" cy="206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a:solidFill>
                  <a:srgbClr val="000000"/>
                </a:solidFill>
                <a:latin typeface="Arial" pitchFamily="34" charset="0"/>
                <a:cs typeface="+mn-cs"/>
              </a:defRPr>
            </a:lvl1pPr>
          </a:lstStyle>
          <a:p>
            <a:pPr>
              <a:defRPr/>
            </a:pPr>
            <a:endParaRPr lang="en-US"/>
          </a:p>
        </p:txBody>
      </p:sp>
      <p:sp>
        <p:nvSpPr>
          <p:cNvPr id="4101" name="Rectangle 5"/>
          <p:cNvSpPr>
            <a:spLocks noGrp="1" noChangeArrowheads="1"/>
          </p:cNvSpPr>
          <p:nvPr>
            <p:ph type="ftr" sz="quarter" idx="3"/>
          </p:nvPr>
        </p:nvSpPr>
        <p:spPr bwMode="auto">
          <a:xfrm>
            <a:off x="2489200" y="6038850"/>
            <a:ext cx="4144963" cy="295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800">
                <a:solidFill>
                  <a:srgbClr val="000000"/>
                </a:solidFill>
                <a:latin typeface="Arial" pitchFamily="34" charset="0"/>
                <a:cs typeface="+mn-cs"/>
              </a:defRPr>
            </a:lvl1pPr>
          </a:lstStyle>
          <a:p>
            <a:pPr>
              <a:defRPr/>
            </a:pPr>
            <a:endParaRPr lang="en-US"/>
          </a:p>
        </p:txBody>
      </p:sp>
      <p:sp>
        <p:nvSpPr>
          <p:cNvPr id="4102" name="Rectangle 6"/>
          <p:cNvSpPr>
            <a:spLocks noGrp="1" noChangeArrowheads="1"/>
          </p:cNvSpPr>
          <p:nvPr>
            <p:ph type="sldNum" sz="quarter" idx="4"/>
          </p:nvPr>
        </p:nvSpPr>
        <p:spPr bwMode="auto">
          <a:xfrm>
            <a:off x="6642100" y="6038850"/>
            <a:ext cx="2133600" cy="206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solidFill>
                  <a:srgbClr val="000000"/>
                </a:solidFill>
                <a:latin typeface="Arial" pitchFamily="34" charset="0"/>
                <a:cs typeface="+mn-cs"/>
              </a:defRPr>
            </a:lvl1pPr>
          </a:lstStyle>
          <a:p>
            <a:pPr>
              <a:defRPr/>
            </a:pPr>
            <a:fld id="{DC897E79-F33F-4041-AD71-CC42E60672FA}" type="slidenum">
              <a:rPr lang="en-US"/>
              <a:pPr>
                <a:defRPr/>
              </a:pPr>
              <a:t>‹#›</a:t>
            </a:fld>
            <a:endParaRPr lang="en-US"/>
          </a:p>
        </p:txBody>
      </p:sp>
      <p:sp>
        <p:nvSpPr>
          <p:cNvPr id="1031" name="Rectangle 7"/>
          <p:cNvSpPr>
            <a:spLocks noChangeArrowheads="1"/>
          </p:cNvSpPr>
          <p:nvPr/>
        </p:nvSpPr>
        <p:spPr bwMode="auto">
          <a:xfrm>
            <a:off x="338138" y="6330950"/>
            <a:ext cx="8462962" cy="461963"/>
          </a:xfrm>
          <a:prstGeom prst="rect">
            <a:avLst/>
          </a:prstGeom>
          <a:noFill/>
          <a:ln w="9525">
            <a:solidFill>
              <a:schemeClr val="tx1"/>
            </a:solidFill>
            <a:miter lim="800000"/>
            <a:headEnd/>
            <a:tailEnd/>
          </a:ln>
        </p:spPr>
        <p:txBody>
          <a:bodyPr wrap="none" anchor="ctr"/>
          <a:lstStyle/>
          <a:p>
            <a:pPr>
              <a:defRPr/>
            </a:pPr>
            <a:endParaRPr lang="en-US">
              <a:solidFill>
                <a:srgbClr val="000000"/>
              </a:solidFill>
              <a:cs typeface="+mn-cs"/>
            </a:endParaRPr>
          </a:p>
        </p:txBody>
      </p:sp>
      <p:pic>
        <p:nvPicPr>
          <p:cNvPr id="1032" name="Picture 8" descr="ti_stk_2c_pos_rgb"/>
          <p:cNvPicPr>
            <a:picLocks noChangeAspect="1" noChangeArrowheads="1"/>
          </p:cNvPicPr>
          <p:nvPr/>
        </p:nvPicPr>
        <p:blipFill>
          <a:blip r:embed="rId5" cstate="print"/>
          <a:srcRect/>
          <a:stretch>
            <a:fillRect/>
          </a:stretch>
        </p:blipFill>
        <p:spPr bwMode="auto">
          <a:xfrm>
            <a:off x="6629400" y="6418263"/>
            <a:ext cx="1136650" cy="280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02" r:id="rId1"/>
    <p:sldLayoutId id="2147484127" r:id="rId2"/>
    <p:sldLayoutId id="2147484128" r:id="rId3"/>
  </p:sldLayoutIdLst>
  <p:txStyles>
    <p:titleStyle>
      <a:lvl1pPr algn="l" rtl="0" eaLnBrk="0" fontAlgn="base" hangingPunct="0">
        <a:spcBef>
          <a:spcPct val="0"/>
        </a:spcBef>
        <a:spcAft>
          <a:spcPct val="0"/>
        </a:spcAft>
        <a:defRPr sz="3600" b="1">
          <a:solidFill>
            <a:srgbClr val="FF0000"/>
          </a:solidFill>
          <a:latin typeface="+mj-lt"/>
          <a:ea typeface="+mj-ea"/>
          <a:cs typeface="+mj-cs"/>
        </a:defRPr>
      </a:lvl1pPr>
      <a:lvl2pPr algn="l" rtl="0" eaLnBrk="0" fontAlgn="base" hangingPunct="0">
        <a:spcBef>
          <a:spcPct val="0"/>
        </a:spcBef>
        <a:spcAft>
          <a:spcPct val="0"/>
        </a:spcAft>
        <a:defRPr sz="3600" b="1">
          <a:solidFill>
            <a:srgbClr val="FF0000"/>
          </a:solidFill>
          <a:latin typeface="Arial" pitchFamily="34" charset="0"/>
        </a:defRPr>
      </a:lvl2pPr>
      <a:lvl3pPr algn="l" rtl="0" eaLnBrk="0" fontAlgn="base" hangingPunct="0">
        <a:spcBef>
          <a:spcPct val="0"/>
        </a:spcBef>
        <a:spcAft>
          <a:spcPct val="0"/>
        </a:spcAft>
        <a:defRPr sz="3600" b="1">
          <a:solidFill>
            <a:srgbClr val="FF0000"/>
          </a:solidFill>
          <a:latin typeface="Arial" pitchFamily="34" charset="0"/>
        </a:defRPr>
      </a:lvl3pPr>
      <a:lvl4pPr algn="l" rtl="0" eaLnBrk="0" fontAlgn="base" hangingPunct="0">
        <a:spcBef>
          <a:spcPct val="0"/>
        </a:spcBef>
        <a:spcAft>
          <a:spcPct val="0"/>
        </a:spcAft>
        <a:defRPr sz="3600" b="1">
          <a:solidFill>
            <a:srgbClr val="FF0000"/>
          </a:solidFill>
          <a:latin typeface="Arial" pitchFamily="34" charset="0"/>
        </a:defRPr>
      </a:lvl4pPr>
      <a:lvl5pPr algn="l" rtl="0" eaLnBrk="0" fontAlgn="base" hangingPunct="0">
        <a:spcBef>
          <a:spcPct val="0"/>
        </a:spcBef>
        <a:spcAft>
          <a:spcPct val="0"/>
        </a:spcAft>
        <a:defRPr sz="3600" b="1">
          <a:solidFill>
            <a:srgbClr val="FF0000"/>
          </a:solidFill>
          <a:latin typeface="Arial" pitchFamily="34" charset="0"/>
        </a:defRPr>
      </a:lvl5pPr>
      <a:lvl6pPr marL="457200" algn="l" rtl="0" eaLnBrk="1" fontAlgn="base" hangingPunct="1">
        <a:spcBef>
          <a:spcPct val="0"/>
        </a:spcBef>
        <a:spcAft>
          <a:spcPct val="0"/>
        </a:spcAft>
        <a:defRPr sz="3600" b="1">
          <a:solidFill>
            <a:srgbClr val="FF0000"/>
          </a:solidFill>
          <a:latin typeface="Arial" pitchFamily="34" charset="0"/>
        </a:defRPr>
      </a:lvl6pPr>
      <a:lvl7pPr marL="914400" algn="l" rtl="0" eaLnBrk="1" fontAlgn="base" hangingPunct="1">
        <a:spcBef>
          <a:spcPct val="0"/>
        </a:spcBef>
        <a:spcAft>
          <a:spcPct val="0"/>
        </a:spcAft>
        <a:defRPr sz="3600" b="1">
          <a:solidFill>
            <a:srgbClr val="FF0000"/>
          </a:solidFill>
          <a:latin typeface="Arial" pitchFamily="34" charset="0"/>
        </a:defRPr>
      </a:lvl7pPr>
      <a:lvl8pPr marL="1371600" algn="l" rtl="0" eaLnBrk="1" fontAlgn="base" hangingPunct="1">
        <a:spcBef>
          <a:spcPct val="0"/>
        </a:spcBef>
        <a:spcAft>
          <a:spcPct val="0"/>
        </a:spcAft>
        <a:defRPr sz="3600" b="1">
          <a:solidFill>
            <a:srgbClr val="FF0000"/>
          </a:solidFill>
          <a:latin typeface="Arial" pitchFamily="34" charset="0"/>
        </a:defRPr>
      </a:lvl8pPr>
      <a:lvl9pPr marL="1828800" algn="l" rtl="0" eaLnBrk="1" fontAlgn="base" hangingPunct="1">
        <a:spcBef>
          <a:spcPct val="0"/>
        </a:spcBef>
        <a:spcAft>
          <a:spcPct val="0"/>
        </a:spcAft>
        <a:defRPr sz="3600" b="1">
          <a:solidFill>
            <a:srgbClr val="FF0000"/>
          </a:solidFill>
          <a:latin typeface="Arial"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170" name="Picture 2" descr="ti_stk_2c_pos_rgb"/>
          <p:cNvPicPr>
            <a:picLocks noChangeAspect="1" noChangeArrowheads="1"/>
          </p:cNvPicPr>
          <p:nvPr/>
        </p:nvPicPr>
        <p:blipFill>
          <a:blip r:embed="rId2" cstate="print"/>
          <a:srcRect/>
          <a:stretch>
            <a:fillRect/>
          </a:stretch>
        </p:blipFill>
        <p:spPr bwMode="auto">
          <a:xfrm>
            <a:off x="6629400" y="6418263"/>
            <a:ext cx="1136650" cy="280987"/>
          </a:xfrm>
          <a:prstGeom prst="rect">
            <a:avLst/>
          </a:prstGeom>
          <a:noFill/>
          <a:ln w="9525">
            <a:noFill/>
            <a:miter lim="800000"/>
            <a:headEnd/>
            <a:tailEnd/>
          </a:ln>
        </p:spPr>
      </p:pic>
      <p:sp>
        <p:nvSpPr>
          <p:cNvPr id="7171" name="Rectangle 3"/>
          <p:cNvSpPr>
            <a:spLocks noGrp="1" noChangeArrowheads="1"/>
          </p:cNvSpPr>
          <p:nvPr>
            <p:ph type="title"/>
          </p:nvPr>
        </p:nvSpPr>
        <p:spPr bwMode="auto">
          <a:xfrm>
            <a:off x="214313" y="-28575"/>
            <a:ext cx="8458200" cy="11890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2" name="Rectangle 4"/>
          <p:cNvSpPr>
            <a:spLocks noGrp="1" noChangeArrowheads="1"/>
          </p:cNvSpPr>
          <p:nvPr>
            <p:ph type="body" idx="1"/>
          </p:nvPr>
        </p:nvSpPr>
        <p:spPr bwMode="auto">
          <a:xfrm>
            <a:off x="333375" y="1185863"/>
            <a:ext cx="8467725" cy="4692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1" name="Rectangle 5"/>
          <p:cNvSpPr>
            <a:spLocks noGrp="1" noChangeArrowheads="1"/>
          </p:cNvSpPr>
          <p:nvPr>
            <p:ph type="dt" sz="half" idx="2"/>
          </p:nvPr>
        </p:nvSpPr>
        <p:spPr bwMode="auto">
          <a:xfrm>
            <a:off x="355600" y="6038850"/>
            <a:ext cx="2133600" cy="206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a:solidFill>
                  <a:srgbClr val="000000"/>
                </a:solidFill>
                <a:latin typeface="Arial" pitchFamily="34" charset="0"/>
                <a:cs typeface="+mn-cs"/>
              </a:defRPr>
            </a:lvl1pPr>
          </a:lstStyle>
          <a:p>
            <a:pPr>
              <a:defRPr/>
            </a:pPr>
            <a:endParaRPr lang="en-US"/>
          </a:p>
        </p:txBody>
      </p:sp>
      <p:sp>
        <p:nvSpPr>
          <p:cNvPr id="4102" name="Rectangle 6"/>
          <p:cNvSpPr>
            <a:spLocks noGrp="1" noChangeArrowheads="1"/>
          </p:cNvSpPr>
          <p:nvPr>
            <p:ph type="ftr" sz="quarter" idx="3"/>
          </p:nvPr>
        </p:nvSpPr>
        <p:spPr bwMode="auto">
          <a:xfrm>
            <a:off x="3114675" y="6038850"/>
            <a:ext cx="2895600" cy="206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800">
                <a:solidFill>
                  <a:srgbClr val="000000"/>
                </a:solidFill>
                <a:latin typeface="Arial" pitchFamily="34" charset="0"/>
                <a:cs typeface="+mn-cs"/>
              </a:defRPr>
            </a:lvl1pPr>
          </a:lstStyle>
          <a:p>
            <a:pPr>
              <a:defRPr/>
            </a:pPr>
            <a:endParaRPr lang="en-US"/>
          </a:p>
        </p:txBody>
      </p:sp>
      <p:sp>
        <p:nvSpPr>
          <p:cNvPr id="4103" name="Rectangle 7"/>
          <p:cNvSpPr>
            <a:spLocks noGrp="1" noChangeArrowheads="1"/>
          </p:cNvSpPr>
          <p:nvPr>
            <p:ph type="sldNum" sz="quarter" idx="4"/>
          </p:nvPr>
        </p:nvSpPr>
        <p:spPr bwMode="auto">
          <a:xfrm>
            <a:off x="6972300" y="6613525"/>
            <a:ext cx="2133600" cy="206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solidFill>
                  <a:srgbClr val="000000"/>
                </a:solidFill>
                <a:latin typeface="Arial" pitchFamily="34" charset="0"/>
                <a:cs typeface="+mn-cs"/>
              </a:defRPr>
            </a:lvl1pPr>
          </a:lstStyle>
          <a:p>
            <a:pPr>
              <a:defRPr/>
            </a:pPr>
            <a:fld id="{6EA5F37C-71A6-4758-A91B-67D85502621C}" type="slidenum">
              <a:rPr lang="en-US"/>
              <a:pPr>
                <a:defRPr/>
              </a:pPr>
              <a:t>‹#›</a:t>
            </a:fld>
            <a:endParaRPr lang="en-US"/>
          </a:p>
        </p:txBody>
      </p:sp>
      <p:sp>
        <p:nvSpPr>
          <p:cNvPr id="2056" name="Rectangle 8"/>
          <p:cNvSpPr>
            <a:spLocks noChangeArrowheads="1"/>
          </p:cNvSpPr>
          <p:nvPr/>
        </p:nvSpPr>
        <p:spPr bwMode="auto">
          <a:xfrm>
            <a:off x="338138" y="6330950"/>
            <a:ext cx="8462962" cy="461963"/>
          </a:xfrm>
          <a:prstGeom prst="rect">
            <a:avLst/>
          </a:prstGeom>
          <a:noFill/>
          <a:ln w="9525">
            <a:solidFill>
              <a:schemeClr val="tx1"/>
            </a:solidFill>
            <a:miter lim="800000"/>
            <a:headEnd/>
            <a:tailEnd/>
          </a:ln>
        </p:spPr>
        <p:txBody>
          <a:bodyPr wrap="none" anchor="ctr"/>
          <a:lstStyle/>
          <a:p>
            <a:pPr>
              <a:defRPr/>
            </a:pPr>
            <a:endParaRPr lang="en-US">
              <a:solidFill>
                <a:srgbClr val="000000"/>
              </a:solidFill>
              <a:cs typeface="+mn-cs"/>
            </a:endParaRPr>
          </a:p>
        </p:txBody>
      </p:sp>
    </p:spTree>
  </p:cSld>
  <p:clrMap bg1="lt1" tx1="dk1" bg2="lt2" tx2="dk2" accent1="accent1" accent2="accent2" accent3="accent3" accent4="accent4" accent5="accent5" accent6="accent6" hlink="hlink" folHlink="folHlink"/>
  <p:timing>
    <p:tnLst>
      <p:par>
        <p:cTn id="1" dur="indefinite" restart="never" nodeType="tmRoot"/>
      </p:par>
    </p:tnLst>
  </p:timing>
  <p:hf hdr="0" ftr="0" dt="0"/>
  <p:txStyles>
    <p:titleStyle>
      <a:lvl1pPr algn="l" rtl="0" eaLnBrk="0" fontAlgn="base" hangingPunct="0">
        <a:lnSpc>
          <a:spcPct val="85000"/>
        </a:lnSpc>
        <a:spcBef>
          <a:spcPct val="0"/>
        </a:spcBef>
        <a:spcAft>
          <a:spcPct val="0"/>
        </a:spcAft>
        <a:defRPr sz="3200" b="1">
          <a:solidFill>
            <a:srgbClr val="FF0000"/>
          </a:solidFill>
          <a:latin typeface="+mj-lt"/>
          <a:ea typeface="+mj-ea"/>
          <a:cs typeface="+mj-cs"/>
        </a:defRPr>
      </a:lvl1pPr>
      <a:lvl2pPr algn="l" rtl="0" eaLnBrk="0" fontAlgn="base" hangingPunct="0">
        <a:lnSpc>
          <a:spcPct val="85000"/>
        </a:lnSpc>
        <a:spcBef>
          <a:spcPct val="0"/>
        </a:spcBef>
        <a:spcAft>
          <a:spcPct val="0"/>
        </a:spcAft>
        <a:defRPr sz="3200" b="1">
          <a:solidFill>
            <a:srgbClr val="FF0000"/>
          </a:solidFill>
          <a:latin typeface="Arial" charset="0"/>
        </a:defRPr>
      </a:lvl2pPr>
      <a:lvl3pPr algn="l" rtl="0" eaLnBrk="0" fontAlgn="base" hangingPunct="0">
        <a:lnSpc>
          <a:spcPct val="85000"/>
        </a:lnSpc>
        <a:spcBef>
          <a:spcPct val="0"/>
        </a:spcBef>
        <a:spcAft>
          <a:spcPct val="0"/>
        </a:spcAft>
        <a:defRPr sz="3200" b="1">
          <a:solidFill>
            <a:srgbClr val="FF0000"/>
          </a:solidFill>
          <a:latin typeface="Arial" charset="0"/>
        </a:defRPr>
      </a:lvl3pPr>
      <a:lvl4pPr algn="l" rtl="0" eaLnBrk="0" fontAlgn="base" hangingPunct="0">
        <a:lnSpc>
          <a:spcPct val="85000"/>
        </a:lnSpc>
        <a:spcBef>
          <a:spcPct val="0"/>
        </a:spcBef>
        <a:spcAft>
          <a:spcPct val="0"/>
        </a:spcAft>
        <a:defRPr sz="3200" b="1">
          <a:solidFill>
            <a:srgbClr val="FF0000"/>
          </a:solidFill>
          <a:latin typeface="Arial" charset="0"/>
        </a:defRPr>
      </a:lvl4pPr>
      <a:lvl5pPr algn="l" rtl="0" eaLnBrk="0" fontAlgn="base" hangingPunct="0">
        <a:lnSpc>
          <a:spcPct val="85000"/>
        </a:lnSpc>
        <a:spcBef>
          <a:spcPct val="0"/>
        </a:spcBef>
        <a:spcAft>
          <a:spcPct val="0"/>
        </a:spcAft>
        <a:defRPr sz="3200" b="1">
          <a:solidFill>
            <a:srgbClr val="FF0000"/>
          </a:solidFill>
          <a:latin typeface="Arial" charset="0"/>
        </a:defRPr>
      </a:lvl5pPr>
      <a:lvl6pPr marL="457200" algn="l" rtl="0" fontAlgn="base">
        <a:lnSpc>
          <a:spcPct val="85000"/>
        </a:lnSpc>
        <a:spcBef>
          <a:spcPct val="0"/>
        </a:spcBef>
        <a:spcAft>
          <a:spcPct val="0"/>
        </a:spcAft>
        <a:defRPr sz="3200" b="1">
          <a:solidFill>
            <a:srgbClr val="FF0000"/>
          </a:solidFill>
          <a:latin typeface="Arial" charset="0"/>
        </a:defRPr>
      </a:lvl6pPr>
      <a:lvl7pPr marL="914400" algn="l" rtl="0" fontAlgn="base">
        <a:lnSpc>
          <a:spcPct val="85000"/>
        </a:lnSpc>
        <a:spcBef>
          <a:spcPct val="0"/>
        </a:spcBef>
        <a:spcAft>
          <a:spcPct val="0"/>
        </a:spcAft>
        <a:defRPr sz="3200" b="1">
          <a:solidFill>
            <a:srgbClr val="FF0000"/>
          </a:solidFill>
          <a:latin typeface="Arial" charset="0"/>
        </a:defRPr>
      </a:lvl7pPr>
      <a:lvl8pPr marL="1371600" algn="l" rtl="0" fontAlgn="base">
        <a:lnSpc>
          <a:spcPct val="85000"/>
        </a:lnSpc>
        <a:spcBef>
          <a:spcPct val="0"/>
        </a:spcBef>
        <a:spcAft>
          <a:spcPct val="0"/>
        </a:spcAft>
        <a:defRPr sz="3200" b="1">
          <a:solidFill>
            <a:srgbClr val="FF0000"/>
          </a:solidFill>
          <a:latin typeface="Arial" charset="0"/>
        </a:defRPr>
      </a:lvl8pPr>
      <a:lvl9pPr marL="1828800" algn="l" rtl="0" fontAlgn="base">
        <a:lnSpc>
          <a:spcPct val="85000"/>
        </a:lnSpc>
        <a:spcBef>
          <a:spcPct val="0"/>
        </a:spcBef>
        <a:spcAft>
          <a:spcPct val="0"/>
        </a:spcAft>
        <a:defRPr sz="3200" b="1">
          <a:solidFill>
            <a:srgbClr val="FF0000"/>
          </a:solidFill>
          <a:latin typeface="Arial" charset="0"/>
        </a:defRPr>
      </a:lvl9pPr>
    </p:titleStyle>
    <p:bodyStyle>
      <a:lvl1pPr marL="342900" indent="-342900" algn="l" rtl="0" eaLnBrk="0" fontAlgn="base" hangingPunct="0">
        <a:spcBef>
          <a:spcPct val="20000"/>
        </a:spcBef>
        <a:spcAft>
          <a:spcPct val="0"/>
        </a:spcAft>
        <a:buClr>
          <a:schemeClr val="tx1"/>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fontAlgn="base">
        <a:spcBef>
          <a:spcPct val="20000"/>
        </a:spcBef>
        <a:spcAft>
          <a:spcPct val="0"/>
        </a:spcAft>
        <a:buClr>
          <a:schemeClr val="tx1"/>
        </a:buClr>
        <a:buChar char="•"/>
        <a:defRPr sz="2000">
          <a:solidFill>
            <a:schemeClr val="tx1"/>
          </a:solidFill>
          <a:latin typeface="+mn-lt"/>
        </a:defRPr>
      </a:lvl6pPr>
      <a:lvl7pPr marL="2971800" indent="-228600" algn="l" rtl="0" fontAlgn="base">
        <a:spcBef>
          <a:spcPct val="20000"/>
        </a:spcBef>
        <a:spcAft>
          <a:spcPct val="0"/>
        </a:spcAft>
        <a:buClr>
          <a:schemeClr val="tx1"/>
        </a:buClr>
        <a:buChar char="•"/>
        <a:defRPr sz="2000">
          <a:solidFill>
            <a:schemeClr val="tx1"/>
          </a:solidFill>
          <a:latin typeface="+mn-lt"/>
        </a:defRPr>
      </a:lvl7pPr>
      <a:lvl8pPr marL="3429000" indent="-228600" algn="l" rtl="0" fontAlgn="base">
        <a:spcBef>
          <a:spcPct val="20000"/>
        </a:spcBef>
        <a:spcAft>
          <a:spcPct val="0"/>
        </a:spcAft>
        <a:buClr>
          <a:schemeClr val="tx1"/>
        </a:buClr>
        <a:buChar char="•"/>
        <a:defRPr sz="2000">
          <a:solidFill>
            <a:schemeClr val="tx1"/>
          </a:solidFill>
          <a:latin typeface="+mn-lt"/>
        </a:defRPr>
      </a:lvl8pPr>
      <a:lvl9pPr marL="3886200" indent="-228600" algn="l" rtl="0" fontAlgn="base">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33375" y="0"/>
            <a:ext cx="8458200" cy="11890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333375" y="1185863"/>
            <a:ext cx="8467725" cy="4692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355600" y="6038850"/>
            <a:ext cx="2133600" cy="206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a:solidFill>
                  <a:srgbClr val="000000"/>
                </a:solidFill>
                <a:latin typeface="Arial" pitchFamily="34" charset="0"/>
                <a:cs typeface="+mn-cs"/>
              </a:defRPr>
            </a:lvl1pPr>
          </a:lstStyle>
          <a:p>
            <a:pPr>
              <a:defRPr/>
            </a:pPr>
            <a:endParaRPr lang="en-US"/>
          </a:p>
        </p:txBody>
      </p:sp>
      <p:sp>
        <p:nvSpPr>
          <p:cNvPr id="4101" name="Rectangle 5"/>
          <p:cNvSpPr>
            <a:spLocks noGrp="1" noChangeArrowheads="1"/>
          </p:cNvSpPr>
          <p:nvPr>
            <p:ph type="ftr" sz="quarter" idx="3"/>
          </p:nvPr>
        </p:nvSpPr>
        <p:spPr bwMode="auto">
          <a:xfrm>
            <a:off x="2489200" y="6038850"/>
            <a:ext cx="4144963" cy="295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800">
                <a:solidFill>
                  <a:srgbClr val="000000"/>
                </a:solidFill>
                <a:latin typeface="Arial" pitchFamily="34" charset="0"/>
                <a:cs typeface="+mn-cs"/>
              </a:defRPr>
            </a:lvl1pPr>
          </a:lstStyle>
          <a:p>
            <a:pPr>
              <a:defRPr/>
            </a:pPr>
            <a:endParaRPr lang="en-US"/>
          </a:p>
        </p:txBody>
      </p:sp>
      <p:sp>
        <p:nvSpPr>
          <p:cNvPr id="4102" name="Rectangle 6"/>
          <p:cNvSpPr>
            <a:spLocks noGrp="1" noChangeArrowheads="1"/>
          </p:cNvSpPr>
          <p:nvPr>
            <p:ph type="sldNum" sz="quarter" idx="4"/>
          </p:nvPr>
        </p:nvSpPr>
        <p:spPr bwMode="auto">
          <a:xfrm>
            <a:off x="6642100" y="6038850"/>
            <a:ext cx="2133600" cy="206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solidFill>
                  <a:srgbClr val="000000"/>
                </a:solidFill>
                <a:latin typeface="Arial" pitchFamily="34" charset="0"/>
                <a:cs typeface="+mn-cs"/>
              </a:defRPr>
            </a:lvl1pPr>
          </a:lstStyle>
          <a:p>
            <a:pPr>
              <a:defRPr/>
            </a:pPr>
            <a:fld id="{0DA311FB-4048-4123-989C-69CCAD0E6785}" type="slidenum">
              <a:rPr lang="en-US"/>
              <a:pPr>
                <a:defRPr/>
              </a:pPr>
              <a:t>‹#›</a:t>
            </a:fld>
            <a:endParaRPr lang="en-US"/>
          </a:p>
        </p:txBody>
      </p:sp>
      <p:sp>
        <p:nvSpPr>
          <p:cNvPr id="3079" name="Rectangle 7"/>
          <p:cNvSpPr>
            <a:spLocks noChangeArrowheads="1"/>
          </p:cNvSpPr>
          <p:nvPr/>
        </p:nvSpPr>
        <p:spPr bwMode="auto">
          <a:xfrm>
            <a:off x="338138" y="6330950"/>
            <a:ext cx="8462962" cy="461963"/>
          </a:xfrm>
          <a:prstGeom prst="rect">
            <a:avLst/>
          </a:prstGeom>
          <a:noFill/>
          <a:ln w="9525">
            <a:solidFill>
              <a:schemeClr val="tx1"/>
            </a:solidFill>
            <a:miter lim="800000"/>
            <a:headEnd/>
            <a:tailEnd/>
          </a:ln>
        </p:spPr>
        <p:txBody>
          <a:bodyPr wrap="none" anchor="ctr"/>
          <a:lstStyle/>
          <a:p>
            <a:pPr>
              <a:defRPr/>
            </a:pPr>
            <a:endParaRPr lang="en-US">
              <a:solidFill>
                <a:srgbClr val="000000"/>
              </a:solidFill>
              <a:cs typeface="+mn-cs"/>
            </a:endParaRPr>
          </a:p>
        </p:txBody>
      </p:sp>
      <p:pic>
        <p:nvPicPr>
          <p:cNvPr id="8200" name="Picture 8" descr="ti_stk_2c_pos_rgb"/>
          <p:cNvPicPr>
            <a:picLocks noChangeAspect="1" noChangeArrowheads="1"/>
          </p:cNvPicPr>
          <p:nvPr/>
        </p:nvPicPr>
        <p:blipFill>
          <a:blip r:embed="rId2" cstate="print"/>
          <a:srcRect/>
          <a:stretch>
            <a:fillRect/>
          </a:stretch>
        </p:blipFill>
        <p:spPr bwMode="auto">
          <a:xfrm>
            <a:off x="6629400" y="6418263"/>
            <a:ext cx="1136650" cy="2809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txStyles>
    <p:titleStyle>
      <a:lvl1pPr algn="l" rtl="0" eaLnBrk="0" fontAlgn="base" hangingPunct="0">
        <a:spcBef>
          <a:spcPct val="0"/>
        </a:spcBef>
        <a:spcAft>
          <a:spcPct val="0"/>
        </a:spcAft>
        <a:defRPr sz="3600" b="1">
          <a:solidFill>
            <a:srgbClr val="FF0000"/>
          </a:solidFill>
          <a:latin typeface="+mj-lt"/>
          <a:ea typeface="+mj-ea"/>
          <a:cs typeface="+mj-cs"/>
        </a:defRPr>
      </a:lvl1pPr>
      <a:lvl2pPr algn="l" rtl="0" eaLnBrk="0" fontAlgn="base" hangingPunct="0">
        <a:spcBef>
          <a:spcPct val="0"/>
        </a:spcBef>
        <a:spcAft>
          <a:spcPct val="0"/>
        </a:spcAft>
        <a:defRPr sz="3600" b="1">
          <a:solidFill>
            <a:srgbClr val="FF0000"/>
          </a:solidFill>
          <a:latin typeface="Arial" pitchFamily="34" charset="0"/>
        </a:defRPr>
      </a:lvl2pPr>
      <a:lvl3pPr algn="l" rtl="0" eaLnBrk="0" fontAlgn="base" hangingPunct="0">
        <a:spcBef>
          <a:spcPct val="0"/>
        </a:spcBef>
        <a:spcAft>
          <a:spcPct val="0"/>
        </a:spcAft>
        <a:defRPr sz="3600" b="1">
          <a:solidFill>
            <a:srgbClr val="FF0000"/>
          </a:solidFill>
          <a:latin typeface="Arial" pitchFamily="34" charset="0"/>
        </a:defRPr>
      </a:lvl3pPr>
      <a:lvl4pPr algn="l" rtl="0" eaLnBrk="0" fontAlgn="base" hangingPunct="0">
        <a:spcBef>
          <a:spcPct val="0"/>
        </a:spcBef>
        <a:spcAft>
          <a:spcPct val="0"/>
        </a:spcAft>
        <a:defRPr sz="3600" b="1">
          <a:solidFill>
            <a:srgbClr val="FF0000"/>
          </a:solidFill>
          <a:latin typeface="Arial" pitchFamily="34" charset="0"/>
        </a:defRPr>
      </a:lvl4pPr>
      <a:lvl5pPr algn="l" rtl="0" eaLnBrk="0" fontAlgn="base" hangingPunct="0">
        <a:spcBef>
          <a:spcPct val="0"/>
        </a:spcBef>
        <a:spcAft>
          <a:spcPct val="0"/>
        </a:spcAft>
        <a:defRPr sz="3600" b="1">
          <a:solidFill>
            <a:srgbClr val="FF0000"/>
          </a:solidFill>
          <a:latin typeface="Arial" pitchFamily="34" charset="0"/>
        </a:defRPr>
      </a:lvl5pPr>
      <a:lvl6pPr marL="457200" algn="l" rtl="0" eaLnBrk="1" fontAlgn="base" hangingPunct="1">
        <a:spcBef>
          <a:spcPct val="0"/>
        </a:spcBef>
        <a:spcAft>
          <a:spcPct val="0"/>
        </a:spcAft>
        <a:defRPr sz="3600" b="1">
          <a:solidFill>
            <a:srgbClr val="FF0000"/>
          </a:solidFill>
          <a:latin typeface="Arial" pitchFamily="34" charset="0"/>
        </a:defRPr>
      </a:lvl6pPr>
      <a:lvl7pPr marL="914400" algn="l" rtl="0" eaLnBrk="1" fontAlgn="base" hangingPunct="1">
        <a:spcBef>
          <a:spcPct val="0"/>
        </a:spcBef>
        <a:spcAft>
          <a:spcPct val="0"/>
        </a:spcAft>
        <a:defRPr sz="3600" b="1">
          <a:solidFill>
            <a:srgbClr val="FF0000"/>
          </a:solidFill>
          <a:latin typeface="Arial" pitchFamily="34" charset="0"/>
        </a:defRPr>
      </a:lvl7pPr>
      <a:lvl8pPr marL="1371600" algn="l" rtl="0" eaLnBrk="1" fontAlgn="base" hangingPunct="1">
        <a:spcBef>
          <a:spcPct val="0"/>
        </a:spcBef>
        <a:spcAft>
          <a:spcPct val="0"/>
        </a:spcAft>
        <a:defRPr sz="3600" b="1">
          <a:solidFill>
            <a:srgbClr val="FF0000"/>
          </a:solidFill>
          <a:latin typeface="Arial" pitchFamily="34" charset="0"/>
        </a:defRPr>
      </a:lvl8pPr>
      <a:lvl9pPr marL="1828800" algn="l" rtl="0" eaLnBrk="1" fontAlgn="base" hangingPunct="1">
        <a:spcBef>
          <a:spcPct val="0"/>
        </a:spcBef>
        <a:spcAft>
          <a:spcPct val="0"/>
        </a:spcAft>
        <a:defRPr sz="3600" b="1">
          <a:solidFill>
            <a:srgbClr val="FF0000"/>
          </a:solidFill>
          <a:latin typeface="Arial"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9218" name="Picture 2" descr="ti_stk_2c_pos_rgb"/>
          <p:cNvPicPr>
            <a:picLocks noChangeAspect="1" noChangeArrowheads="1"/>
          </p:cNvPicPr>
          <p:nvPr/>
        </p:nvPicPr>
        <p:blipFill>
          <a:blip r:embed="rId2" cstate="print"/>
          <a:srcRect/>
          <a:stretch>
            <a:fillRect/>
          </a:stretch>
        </p:blipFill>
        <p:spPr bwMode="auto">
          <a:xfrm>
            <a:off x="6629400" y="6418263"/>
            <a:ext cx="1136650" cy="280987"/>
          </a:xfrm>
          <a:prstGeom prst="rect">
            <a:avLst/>
          </a:prstGeom>
          <a:noFill/>
          <a:ln w="9525">
            <a:noFill/>
            <a:miter lim="800000"/>
            <a:headEnd/>
            <a:tailEnd/>
          </a:ln>
        </p:spPr>
      </p:pic>
      <p:sp>
        <p:nvSpPr>
          <p:cNvPr id="9219" name="Rectangle 3"/>
          <p:cNvSpPr>
            <a:spLocks noGrp="1" noChangeArrowheads="1"/>
          </p:cNvSpPr>
          <p:nvPr>
            <p:ph type="title"/>
          </p:nvPr>
        </p:nvSpPr>
        <p:spPr bwMode="auto">
          <a:xfrm>
            <a:off x="214313" y="-28575"/>
            <a:ext cx="8458200" cy="11890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20" name="Rectangle 4"/>
          <p:cNvSpPr>
            <a:spLocks noGrp="1" noChangeArrowheads="1"/>
          </p:cNvSpPr>
          <p:nvPr>
            <p:ph type="body" idx="1"/>
          </p:nvPr>
        </p:nvSpPr>
        <p:spPr bwMode="auto">
          <a:xfrm>
            <a:off x="333375" y="1185863"/>
            <a:ext cx="8467725" cy="4692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1" name="Rectangle 5"/>
          <p:cNvSpPr>
            <a:spLocks noGrp="1" noChangeArrowheads="1"/>
          </p:cNvSpPr>
          <p:nvPr>
            <p:ph type="dt" sz="half" idx="2"/>
          </p:nvPr>
        </p:nvSpPr>
        <p:spPr bwMode="auto">
          <a:xfrm>
            <a:off x="355600" y="6038850"/>
            <a:ext cx="2133600" cy="206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a:solidFill>
                  <a:srgbClr val="000000"/>
                </a:solidFill>
                <a:latin typeface="Arial" pitchFamily="34" charset="0"/>
                <a:cs typeface="+mn-cs"/>
              </a:defRPr>
            </a:lvl1pPr>
          </a:lstStyle>
          <a:p>
            <a:pPr>
              <a:defRPr/>
            </a:pPr>
            <a:endParaRPr lang="en-US"/>
          </a:p>
        </p:txBody>
      </p:sp>
      <p:sp>
        <p:nvSpPr>
          <p:cNvPr id="4102" name="Rectangle 6"/>
          <p:cNvSpPr>
            <a:spLocks noGrp="1" noChangeArrowheads="1"/>
          </p:cNvSpPr>
          <p:nvPr>
            <p:ph type="ftr" sz="quarter" idx="3"/>
          </p:nvPr>
        </p:nvSpPr>
        <p:spPr bwMode="auto">
          <a:xfrm>
            <a:off x="3114675" y="6038850"/>
            <a:ext cx="2895600" cy="206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800">
                <a:solidFill>
                  <a:srgbClr val="000000"/>
                </a:solidFill>
                <a:latin typeface="Arial" pitchFamily="34" charset="0"/>
                <a:cs typeface="+mn-cs"/>
              </a:defRPr>
            </a:lvl1pPr>
          </a:lstStyle>
          <a:p>
            <a:pPr>
              <a:defRPr/>
            </a:pPr>
            <a:endParaRPr lang="en-US"/>
          </a:p>
        </p:txBody>
      </p:sp>
      <p:sp>
        <p:nvSpPr>
          <p:cNvPr id="4103" name="Rectangle 7"/>
          <p:cNvSpPr>
            <a:spLocks noGrp="1" noChangeArrowheads="1"/>
          </p:cNvSpPr>
          <p:nvPr>
            <p:ph type="sldNum" sz="quarter" idx="4"/>
          </p:nvPr>
        </p:nvSpPr>
        <p:spPr bwMode="auto">
          <a:xfrm>
            <a:off x="6972300" y="6613525"/>
            <a:ext cx="2133600" cy="206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solidFill>
                  <a:srgbClr val="000000"/>
                </a:solidFill>
                <a:latin typeface="Arial" pitchFamily="34" charset="0"/>
                <a:cs typeface="+mn-cs"/>
              </a:defRPr>
            </a:lvl1pPr>
          </a:lstStyle>
          <a:p>
            <a:pPr>
              <a:defRPr/>
            </a:pPr>
            <a:fld id="{E955D542-D052-45C5-8F08-1A98F15E8BFB}" type="slidenum">
              <a:rPr lang="en-US"/>
              <a:pPr>
                <a:defRPr/>
              </a:pPr>
              <a:t>‹#›</a:t>
            </a:fld>
            <a:endParaRPr lang="en-US"/>
          </a:p>
        </p:txBody>
      </p:sp>
      <p:sp>
        <p:nvSpPr>
          <p:cNvPr id="4104" name="Rectangle 8"/>
          <p:cNvSpPr>
            <a:spLocks noChangeArrowheads="1"/>
          </p:cNvSpPr>
          <p:nvPr/>
        </p:nvSpPr>
        <p:spPr bwMode="auto">
          <a:xfrm>
            <a:off x="338138" y="6330950"/>
            <a:ext cx="8462962" cy="461963"/>
          </a:xfrm>
          <a:prstGeom prst="rect">
            <a:avLst/>
          </a:prstGeom>
          <a:noFill/>
          <a:ln w="9525">
            <a:solidFill>
              <a:schemeClr val="tx1"/>
            </a:solidFill>
            <a:miter lim="800000"/>
            <a:headEnd/>
            <a:tailEnd/>
          </a:ln>
        </p:spPr>
        <p:txBody>
          <a:bodyPr wrap="none" anchor="ctr"/>
          <a:lstStyle/>
          <a:p>
            <a:pPr>
              <a:defRPr/>
            </a:pPr>
            <a:endParaRPr lang="en-US">
              <a:solidFill>
                <a:srgbClr val="000000"/>
              </a:solidFill>
              <a:cs typeface="+mn-cs"/>
            </a:endParaRPr>
          </a:p>
        </p:txBody>
      </p:sp>
      <p:sp>
        <p:nvSpPr>
          <p:cNvPr id="4105" name="TextBox 8"/>
          <p:cNvSpPr txBox="1">
            <a:spLocks noChangeArrowheads="1"/>
          </p:cNvSpPr>
          <p:nvPr userDrawn="1"/>
        </p:nvSpPr>
        <p:spPr bwMode="auto">
          <a:xfrm>
            <a:off x="6400800" y="0"/>
            <a:ext cx="2743200" cy="261938"/>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100" smtClean="0">
                <a:solidFill>
                  <a:srgbClr val="FF0000"/>
                </a:solidFill>
                <a:cs typeface="+mn-cs"/>
              </a:rPr>
              <a:t>MSP430 | Ultra-Low Power is in our DNA</a:t>
            </a:r>
            <a:endParaRPr lang="en-US" smtClean="0">
              <a:solidFill>
                <a:srgbClr val="FF0000"/>
              </a:solidFill>
              <a:cs typeface="+mn-cs"/>
            </a:endParaRPr>
          </a:p>
        </p:txBody>
      </p:sp>
    </p:spTree>
  </p:cSld>
  <p:clrMap bg1="lt1" tx1="dk1" bg2="lt2" tx2="dk2" accent1="accent1" accent2="accent2" accent3="accent3" accent4="accent4" accent5="accent5" accent6="accent6" hlink="hlink" folHlink="folHlink"/>
  <p:timing>
    <p:tnLst>
      <p:par>
        <p:cTn id="1" dur="indefinite" restart="never" nodeType="tmRoot"/>
      </p:par>
    </p:tnLst>
  </p:timing>
  <p:hf hdr="0" ftr="0" dt="0"/>
  <p:txStyles>
    <p:titleStyle>
      <a:lvl1pPr algn="l" rtl="0" eaLnBrk="0" fontAlgn="base" hangingPunct="0">
        <a:lnSpc>
          <a:spcPct val="85000"/>
        </a:lnSpc>
        <a:spcBef>
          <a:spcPct val="0"/>
        </a:spcBef>
        <a:spcAft>
          <a:spcPct val="0"/>
        </a:spcAft>
        <a:defRPr sz="3200" b="1">
          <a:solidFill>
            <a:srgbClr val="FF0000"/>
          </a:solidFill>
          <a:latin typeface="+mj-lt"/>
          <a:ea typeface="+mj-ea"/>
          <a:cs typeface="+mj-cs"/>
        </a:defRPr>
      </a:lvl1pPr>
      <a:lvl2pPr algn="l" rtl="0" eaLnBrk="0" fontAlgn="base" hangingPunct="0">
        <a:lnSpc>
          <a:spcPct val="85000"/>
        </a:lnSpc>
        <a:spcBef>
          <a:spcPct val="0"/>
        </a:spcBef>
        <a:spcAft>
          <a:spcPct val="0"/>
        </a:spcAft>
        <a:defRPr sz="3200" b="1">
          <a:solidFill>
            <a:srgbClr val="FF0000"/>
          </a:solidFill>
          <a:latin typeface="Arial" charset="0"/>
        </a:defRPr>
      </a:lvl2pPr>
      <a:lvl3pPr algn="l" rtl="0" eaLnBrk="0" fontAlgn="base" hangingPunct="0">
        <a:lnSpc>
          <a:spcPct val="85000"/>
        </a:lnSpc>
        <a:spcBef>
          <a:spcPct val="0"/>
        </a:spcBef>
        <a:spcAft>
          <a:spcPct val="0"/>
        </a:spcAft>
        <a:defRPr sz="3200" b="1">
          <a:solidFill>
            <a:srgbClr val="FF0000"/>
          </a:solidFill>
          <a:latin typeface="Arial" charset="0"/>
        </a:defRPr>
      </a:lvl3pPr>
      <a:lvl4pPr algn="l" rtl="0" eaLnBrk="0" fontAlgn="base" hangingPunct="0">
        <a:lnSpc>
          <a:spcPct val="85000"/>
        </a:lnSpc>
        <a:spcBef>
          <a:spcPct val="0"/>
        </a:spcBef>
        <a:spcAft>
          <a:spcPct val="0"/>
        </a:spcAft>
        <a:defRPr sz="3200" b="1">
          <a:solidFill>
            <a:srgbClr val="FF0000"/>
          </a:solidFill>
          <a:latin typeface="Arial" charset="0"/>
        </a:defRPr>
      </a:lvl4pPr>
      <a:lvl5pPr algn="l" rtl="0" eaLnBrk="0" fontAlgn="base" hangingPunct="0">
        <a:lnSpc>
          <a:spcPct val="85000"/>
        </a:lnSpc>
        <a:spcBef>
          <a:spcPct val="0"/>
        </a:spcBef>
        <a:spcAft>
          <a:spcPct val="0"/>
        </a:spcAft>
        <a:defRPr sz="3200" b="1">
          <a:solidFill>
            <a:srgbClr val="FF0000"/>
          </a:solidFill>
          <a:latin typeface="Arial" charset="0"/>
        </a:defRPr>
      </a:lvl5pPr>
      <a:lvl6pPr marL="457200" algn="l" rtl="0" fontAlgn="base">
        <a:lnSpc>
          <a:spcPct val="85000"/>
        </a:lnSpc>
        <a:spcBef>
          <a:spcPct val="0"/>
        </a:spcBef>
        <a:spcAft>
          <a:spcPct val="0"/>
        </a:spcAft>
        <a:defRPr sz="3200" b="1">
          <a:solidFill>
            <a:srgbClr val="FF0000"/>
          </a:solidFill>
          <a:latin typeface="Arial" charset="0"/>
        </a:defRPr>
      </a:lvl6pPr>
      <a:lvl7pPr marL="914400" algn="l" rtl="0" fontAlgn="base">
        <a:lnSpc>
          <a:spcPct val="85000"/>
        </a:lnSpc>
        <a:spcBef>
          <a:spcPct val="0"/>
        </a:spcBef>
        <a:spcAft>
          <a:spcPct val="0"/>
        </a:spcAft>
        <a:defRPr sz="3200" b="1">
          <a:solidFill>
            <a:srgbClr val="FF0000"/>
          </a:solidFill>
          <a:latin typeface="Arial" charset="0"/>
        </a:defRPr>
      </a:lvl7pPr>
      <a:lvl8pPr marL="1371600" algn="l" rtl="0" fontAlgn="base">
        <a:lnSpc>
          <a:spcPct val="85000"/>
        </a:lnSpc>
        <a:spcBef>
          <a:spcPct val="0"/>
        </a:spcBef>
        <a:spcAft>
          <a:spcPct val="0"/>
        </a:spcAft>
        <a:defRPr sz="3200" b="1">
          <a:solidFill>
            <a:srgbClr val="FF0000"/>
          </a:solidFill>
          <a:latin typeface="Arial" charset="0"/>
        </a:defRPr>
      </a:lvl8pPr>
      <a:lvl9pPr marL="1828800" algn="l" rtl="0" fontAlgn="base">
        <a:lnSpc>
          <a:spcPct val="85000"/>
        </a:lnSpc>
        <a:spcBef>
          <a:spcPct val="0"/>
        </a:spcBef>
        <a:spcAft>
          <a:spcPct val="0"/>
        </a:spcAft>
        <a:defRPr sz="3200" b="1">
          <a:solidFill>
            <a:srgbClr val="FF0000"/>
          </a:solidFill>
          <a:latin typeface="Arial" charset="0"/>
        </a:defRPr>
      </a:lvl9pPr>
    </p:titleStyle>
    <p:bodyStyle>
      <a:lvl1pPr marL="342900" indent="-342900" algn="l" rtl="0" eaLnBrk="0" fontAlgn="base" hangingPunct="0">
        <a:spcBef>
          <a:spcPct val="20000"/>
        </a:spcBef>
        <a:spcAft>
          <a:spcPct val="0"/>
        </a:spcAft>
        <a:buClr>
          <a:schemeClr val="tx1"/>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defRPr>
      </a:lvl5pPr>
      <a:lvl6pPr marL="2514600" indent="-228600" algn="l" rtl="0" fontAlgn="base">
        <a:spcBef>
          <a:spcPct val="20000"/>
        </a:spcBef>
        <a:spcAft>
          <a:spcPct val="0"/>
        </a:spcAft>
        <a:buClr>
          <a:schemeClr val="tx1"/>
        </a:buClr>
        <a:buChar char="•"/>
        <a:defRPr sz="2000">
          <a:solidFill>
            <a:schemeClr val="tx1"/>
          </a:solidFill>
          <a:latin typeface="+mn-lt"/>
        </a:defRPr>
      </a:lvl6pPr>
      <a:lvl7pPr marL="2971800" indent="-228600" algn="l" rtl="0" fontAlgn="base">
        <a:spcBef>
          <a:spcPct val="20000"/>
        </a:spcBef>
        <a:spcAft>
          <a:spcPct val="0"/>
        </a:spcAft>
        <a:buClr>
          <a:schemeClr val="tx1"/>
        </a:buClr>
        <a:buChar char="•"/>
        <a:defRPr sz="2000">
          <a:solidFill>
            <a:schemeClr val="tx1"/>
          </a:solidFill>
          <a:latin typeface="+mn-lt"/>
        </a:defRPr>
      </a:lvl7pPr>
      <a:lvl8pPr marL="3429000" indent="-228600" algn="l" rtl="0" fontAlgn="base">
        <a:spcBef>
          <a:spcPct val="20000"/>
        </a:spcBef>
        <a:spcAft>
          <a:spcPct val="0"/>
        </a:spcAft>
        <a:buClr>
          <a:schemeClr val="tx1"/>
        </a:buClr>
        <a:buChar char="•"/>
        <a:defRPr sz="2000">
          <a:solidFill>
            <a:schemeClr val="tx1"/>
          </a:solidFill>
          <a:latin typeface="+mn-lt"/>
        </a:defRPr>
      </a:lvl8pPr>
      <a:lvl9pPr marL="3886200" indent="-228600" algn="l" rtl="0" fontAlgn="base">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333375" y="0"/>
            <a:ext cx="8458200" cy="11890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3" name="Rectangle 3"/>
          <p:cNvSpPr>
            <a:spLocks noGrp="1" noChangeArrowheads="1"/>
          </p:cNvSpPr>
          <p:nvPr>
            <p:ph type="body" idx="1"/>
          </p:nvPr>
        </p:nvSpPr>
        <p:spPr bwMode="auto">
          <a:xfrm>
            <a:off x="333375" y="1185863"/>
            <a:ext cx="8467725" cy="4692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 name="Date Placeholder 6"/>
          <p:cNvSpPr>
            <a:spLocks noGrp="1"/>
          </p:cNvSpPr>
          <p:nvPr>
            <p:ph type="dt" sz="half" idx="2"/>
          </p:nvPr>
        </p:nvSpPr>
        <p:spPr bwMode="auto">
          <a:xfrm>
            <a:off x="355600" y="6038850"/>
            <a:ext cx="2133600" cy="206375"/>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800">
                <a:solidFill>
                  <a:srgbClr val="000000"/>
                </a:solidFill>
                <a:latin typeface="Calibri" pitchFamily="34" charset="0"/>
                <a:cs typeface="+mn-cs"/>
              </a:defRPr>
            </a:lvl1pPr>
          </a:lstStyle>
          <a:p>
            <a:pPr>
              <a:defRPr/>
            </a:pPr>
            <a:endParaRPr lang="en-US"/>
          </a:p>
        </p:txBody>
      </p:sp>
      <p:sp>
        <p:nvSpPr>
          <p:cNvPr id="10" name="Footer Placeholder 7"/>
          <p:cNvSpPr>
            <a:spLocks noGrp="1"/>
          </p:cNvSpPr>
          <p:nvPr>
            <p:ph type="ftr" sz="quarter" idx="3"/>
          </p:nvPr>
        </p:nvSpPr>
        <p:spPr bwMode="auto">
          <a:xfrm>
            <a:off x="3114675" y="6038850"/>
            <a:ext cx="2895600" cy="206375"/>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800">
                <a:solidFill>
                  <a:srgbClr val="000000"/>
                </a:solidFill>
                <a:latin typeface="Calibri" pitchFamily="34" charset="0"/>
                <a:cs typeface="+mn-cs"/>
              </a:defRPr>
            </a:lvl1pPr>
          </a:lstStyle>
          <a:p>
            <a:pPr>
              <a:defRPr/>
            </a:pPr>
            <a:endParaRPr lang="en-US"/>
          </a:p>
        </p:txBody>
      </p:sp>
      <p:sp>
        <p:nvSpPr>
          <p:cNvPr id="11" name="Slide Number Placeholder 8"/>
          <p:cNvSpPr>
            <a:spLocks noGrp="1"/>
          </p:cNvSpPr>
          <p:nvPr>
            <p:ph type="sldNum" sz="quarter" idx="4"/>
          </p:nvPr>
        </p:nvSpPr>
        <p:spPr bwMode="auto">
          <a:xfrm>
            <a:off x="6642100" y="6038850"/>
            <a:ext cx="2133600" cy="206375"/>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800">
                <a:solidFill>
                  <a:srgbClr val="000000"/>
                </a:solidFill>
                <a:latin typeface="Calibri" pitchFamily="34" charset="0"/>
                <a:cs typeface="+mn-cs"/>
              </a:defRPr>
            </a:lvl1pPr>
          </a:lstStyle>
          <a:p>
            <a:pPr>
              <a:defRPr/>
            </a:pPr>
            <a:fld id="{1920699C-2B3E-4859-880C-F88D647929C8}" type="slidenum">
              <a:rPr lang="en-US"/>
              <a:pPr>
                <a:defRPr/>
              </a:pPr>
              <a:t>‹#›</a:t>
            </a:fld>
            <a:endParaRPr lang="en-US"/>
          </a:p>
        </p:txBody>
      </p:sp>
    </p:spTree>
  </p:cSld>
  <p:clrMap bg1="lt1" tx1="dk1" bg2="lt2" tx2="dk2" accent1="accent1" accent2="accent2" accent3="accent3" accent4="accent4" accent5="accent5" accent6="accent6" hlink="hlink" folHlink="folHlink"/>
  <p:txStyles>
    <p:titleStyle>
      <a:lvl1pPr algn="l" rtl="0" eaLnBrk="0" fontAlgn="base" hangingPunct="0">
        <a:spcBef>
          <a:spcPct val="0"/>
        </a:spcBef>
        <a:spcAft>
          <a:spcPct val="0"/>
        </a:spcAft>
        <a:defRPr sz="3600" b="1">
          <a:solidFill>
            <a:srgbClr val="FF0000"/>
          </a:solidFill>
          <a:latin typeface="Arial" pitchFamily="34" charset="0"/>
          <a:ea typeface="+mj-ea"/>
          <a:cs typeface="+mj-cs"/>
        </a:defRPr>
      </a:lvl1pPr>
      <a:lvl2pPr algn="l" rtl="0" eaLnBrk="0" fontAlgn="base" hangingPunct="0">
        <a:spcBef>
          <a:spcPct val="0"/>
        </a:spcBef>
        <a:spcAft>
          <a:spcPct val="0"/>
        </a:spcAft>
        <a:defRPr sz="3600" b="1">
          <a:solidFill>
            <a:srgbClr val="FF0000"/>
          </a:solidFill>
          <a:latin typeface="Arial" pitchFamily="34" charset="0"/>
        </a:defRPr>
      </a:lvl2pPr>
      <a:lvl3pPr algn="l" rtl="0" eaLnBrk="0" fontAlgn="base" hangingPunct="0">
        <a:spcBef>
          <a:spcPct val="0"/>
        </a:spcBef>
        <a:spcAft>
          <a:spcPct val="0"/>
        </a:spcAft>
        <a:defRPr sz="3600" b="1">
          <a:solidFill>
            <a:srgbClr val="FF0000"/>
          </a:solidFill>
          <a:latin typeface="Arial" pitchFamily="34" charset="0"/>
        </a:defRPr>
      </a:lvl3pPr>
      <a:lvl4pPr algn="l" rtl="0" eaLnBrk="0" fontAlgn="base" hangingPunct="0">
        <a:spcBef>
          <a:spcPct val="0"/>
        </a:spcBef>
        <a:spcAft>
          <a:spcPct val="0"/>
        </a:spcAft>
        <a:defRPr sz="3600" b="1">
          <a:solidFill>
            <a:srgbClr val="FF0000"/>
          </a:solidFill>
          <a:latin typeface="Arial" pitchFamily="34" charset="0"/>
        </a:defRPr>
      </a:lvl4pPr>
      <a:lvl5pPr algn="l" rtl="0" eaLnBrk="0" fontAlgn="base" hangingPunct="0">
        <a:spcBef>
          <a:spcPct val="0"/>
        </a:spcBef>
        <a:spcAft>
          <a:spcPct val="0"/>
        </a:spcAft>
        <a:defRPr sz="3600" b="1">
          <a:solidFill>
            <a:srgbClr val="FF0000"/>
          </a:solidFill>
          <a:latin typeface="Arial" pitchFamily="34" charset="0"/>
        </a:defRPr>
      </a:lvl5pPr>
      <a:lvl6pPr marL="457200" algn="l" rtl="0" eaLnBrk="1" fontAlgn="base" hangingPunct="1">
        <a:spcBef>
          <a:spcPct val="0"/>
        </a:spcBef>
        <a:spcAft>
          <a:spcPct val="0"/>
        </a:spcAft>
        <a:defRPr sz="3600" b="1">
          <a:solidFill>
            <a:srgbClr val="FF0000"/>
          </a:solidFill>
          <a:latin typeface="Arial" pitchFamily="34" charset="0"/>
        </a:defRPr>
      </a:lvl6pPr>
      <a:lvl7pPr marL="914400" algn="l" rtl="0" eaLnBrk="1" fontAlgn="base" hangingPunct="1">
        <a:spcBef>
          <a:spcPct val="0"/>
        </a:spcBef>
        <a:spcAft>
          <a:spcPct val="0"/>
        </a:spcAft>
        <a:defRPr sz="3600" b="1">
          <a:solidFill>
            <a:srgbClr val="FF0000"/>
          </a:solidFill>
          <a:latin typeface="Arial" pitchFamily="34" charset="0"/>
        </a:defRPr>
      </a:lvl7pPr>
      <a:lvl8pPr marL="1371600" algn="l" rtl="0" eaLnBrk="1" fontAlgn="base" hangingPunct="1">
        <a:spcBef>
          <a:spcPct val="0"/>
        </a:spcBef>
        <a:spcAft>
          <a:spcPct val="0"/>
        </a:spcAft>
        <a:defRPr sz="3600" b="1">
          <a:solidFill>
            <a:srgbClr val="FF0000"/>
          </a:solidFill>
          <a:latin typeface="Arial" pitchFamily="34" charset="0"/>
        </a:defRPr>
      </a:lvl8pPr>
      <a:lvl9pPr marL="1828800" algn="l" rtl="0" eaLnBrk="1" fontAlgn="base" hangingPunct="1">
        <a:spcBef>
          <a:spcPct val="0"/>
        </a:spcBef>
        <a:spcAft>
          <a:spcPct val="0"/>
        </a:spcAft>
        <a:defRPr sz="3600" b="1">
          <a:solidFill>
            <a:srgbClr val="FF0000"/>
          </a:solidFill>
          <a:latin typeface="Arial"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Arial" pitchFamily="34" charset="0"/>
          <a:ea typeface="+mn-ea"/>
          <a:cs typeface="+mn-cs"/>
        </a:defRPr>
      </a:lvl1pPr>
      <a:lvl2pPr marL="742950" indent="-285750" algn="l" rtl="0" eaLnBrk="0" fontAlgn="base" hangingPunct="0">
        <a:spcBef>
          <a:spcPct val="20000"/>
        </a:spcBef>
        <a:spcAft>
          <a:spcPct val="0"/>
        </a:spcAft>
        <a:buChar char="–"/>
        <a:defRPr sz="2400">
          <a:solidFill>
            <a:schemeClr val="tx1"/>
          </a:solidFill>
          <a:latin typeface="Arial" pitchFamily="34" charset="0"/>
        </a:defRPr>
      </a:lvl2pPr>
      <a:lvl3pPr marL="1143000" indent="-228600" algn="l" rtl="0" eaLnBrk="0" fontAlgn="base" hangingPunct="0">
        <a:spcBef>
          <a:spcPct val="20000"/>
        </a:spcBef>
        <a:spcAft>
          <a:spcPct val="0"/>
        </a:spcAft>
        <a:buChar char="•"/>
        <a:defRPr sz="2000">
          <a:solidFill>
            <a:schemeClr val="tx1"/>
          </a:solidFill>
          <a:latin typeface="Arial" pitchFamily="34" charset="0"/>
        </a:defRPr>
      </a:lvl3pPr>
      <a:lvl4pPr marL="1600200" indent="-228600" algn="l" rtl="0" eaLnBrk="0" fontAlgn="base" hangingPunct="0">
        <a:spcBef>
          <a:spcPct val="20000"/>
        </a:spcBef>
        <a:spcAft>
          <a:spcPct val="0"/>
        </a:spcAft>
        <a:buChar char="–"/>
        <a:defRPr sz="2000">
          <a:solidFill>
            <a:schemeClr val="tx1"/>
          </a:solidFill>
          <a:latin typeface="Arial" pitchFamily="34" charset="0"/>
        </a:defRPr>
      </a:lvl4pPr>
      <a:lvl5pPr marL="2057400" indent="-228600" algn="l" rtl="0" eaLnBrk="0" fontAlgn="base" hangingPunct="0">
        <a:spcBef>
          <a:spcPct val="20000"/>
        </a:spcBef>
        <a:spcAft>
          <a:spcPct val="0"/>
        </a:spcAft>
        <a:buChar char="»"/>
        <a:defRPr sz="2000">
          <a:solidFill>
            <a:schemeClr val="tx1"/>
          </a:solidFill>
          <a:latin typeface="Arial"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266" name="Picture 2" descr="1c_revBlack_rgb_powerpoint"/>
          <p:cNvPicPr>
            <a:picLocks noChangeAspect="1" noChangeArrowheads="1"/>
          </p:cNvPicPr>
          <p:nvPr/>
        </p:nvPicPr>
        <p:blipFill>
          <a:blip r:embed="rId13" cstate="print"/>
          <a:srcRect/>
          <a:stretch>
            <a:fillRect/>
          </a:stretch>
        </p:blipFill>
        <p:spPr bwMode="auto">
          <a:xfrm>
            <a:off x="6638925" y="6427788"/>
            <a:ext cx="1119188" cy="261937"/>
          </a:xfrm>
          <a:prstGeom prst="rect">
            <a:avLst/>
          </a:prstGeom>
          <a:noFill/>
          <a:ln w="9525">
            <a:noFill/>
            <a:miter lim="800000"/>
            <a:headEnd/>
            <a:tailEnd/>
          </a:ln>
        </p:spPr>
      </p:pic>
      <p:sp>
        <p:nvSpPr>
          <p:cNvPr id="6147" name="Rectangle 8"/>
          <p:cNvSpPr>
            <a:spLocks noChangeArrowheads="1"/>
          </p:cNvSpPr>
          <p:nvPr/>
        </p:nvSpPr>
        <p:spPr bwMode="auto">
          <a:xfrm>
            <a:off x="338138" y="6330950"/>
            <a:ext cx="8462962" cy="461963"/>
          </a:xfrm>
          <a:prstGeom prst="rect">
            <a:avLst/>
          </a:prstGeom>
          <a:noFill/>
          <a:ln w="9525">
            <a:solidFill>
              <a:schemeClr val="tx2"/>
            </a:solidFill>
            <a:miter lim="800000"/>
            <a:headEnd/>
            <a:tailEnd/>
          </a:ln>
        </p:spPr>
        <p:txBody>
          <a:bodyPr wrap="none" anchor="ctr"/>
          <a:lstStyle/>
          <a:p>
            <a:pPr>
              <a:defRPr/>
            </a:pPr>
            <a:endParaRPr lang="en-US">
              <a:solidFill>
                <a:srgbClr val="000000"/>
              </a:solidFill>
              <a:cs typeface="+mn-cs"/>
            </a:endParaRPr>
          </a:p>
        </p:txBody>
      </p:sp>
      <p:sp>
        <p:nvSpPr>
          <p:cNvPr id="6148" name="Rectangle 9"/>
          <p:cNvSpPr>
            <a:spLocks noChangeArrowheads="1"/>
          </p:cNvSpPr>
          <p:nvPr/>
        </p:nvSpPr>
        <p:spPr bwMode="auto">
          <a:xfrm>
            <a:off x="338138" y="6330950"/>
            <a:ext cx="8462962" cy="461963"/>
          </a:xfrm>
          <a:prstGeom prst="rect">
            <a:avLst/>
          </a:prstGeom>
          <a:noFill/>
          <a:ln w="9525">
            <a:solidFill>
              <a:schemeClr val="tx2"/>
            </a:solidFill>
            <a:miter lim="800000"/>
            <a:headEnd/>
            <a:tailEnd/>
          </a:ln>
        </p:spPr>
        <p:txBody>
          <a:bodyPr wrap="none" anchor="ctr"/>
          <a:lstStyle/>
          <a:p>
            <a:pPr>
              <a:defRPr/>
            </a:pPr>
            <a:endParaRPr lang="en-US">
              <a:solidFill>
                <a:srgbClr val="000000"/>
              </a:solidFill>
              <a:cs typeface="+mn-cs"/>
            </a:endParaRPr>
          </a:p>
        </p:txBody>
      </p:sp>
      <p:sp>
        <p:nvSpPr>
          <p:cNvPr id="11269" name="Rectangle 2"/>
          <p:cNvSpPr>
            <a:spLocks noGrp="1" noChangeArrowheads="1"/>
          </p:cNvSpPr>
          <p:nvPr>
            <p:ph type="title"/>
          </p:nvPr>
        </p:nvSpPr>
        <p:spPr bwMode="auto">
          <a:xfrm>
            <a:off x="333375" y="0"/>
            <a:ext cx="8458200" cy="11890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70" name="Rectangle 3"/>
          <p:cNvSpPr>
            <a:spLocks noGrp="1" noChangeArrowheads="1"/>
          </p:cNvSpPr>
          <p:nvPr>
            <p:ph type="body" idx="1"/>
          </p:nvPr>
        </p:nvSpPr>
        <p:spPr bwMode="auto">
          <a:xfrm>
            <a:off x="333375" y="1185863"/>
            <a:ext cx="8467725" cy="4692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 name="Rectangle 5"/>
          <p:cNvSpPr>
            <a:spLocks noGrp="1" noChangeArrowheads="1"/>
          </p:cNvSpPr>
          <p:nvPr>
            <p:ph type="dt" sz="half" idx="2"/>
          </p:nvPr>
        </p:nvSpPr>
        <p:spPr bwMode="auto">
          <a:xfrm>
            <a:off x="355600" y="6038850"/>
            <a:ext cx="2133600" cy="206375"/>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fontAlgn="auto">
              <a:lnSpc>
                <a:spcPct val="100000"/>
              </a:lnSpc>
              <a:spcBef>
                <a:spcPts val="0"/>
              </a:spcBef>
              <a:spcAft>
                <a:spcPts val="0"/>
              </a:spcAft>
              <a:defRPr sz="800" b="0" u="none">
                <a:solidFill>
                  <a:srgbClr val="FFFFFF"/>
                </a:solidFill>
                <a:latin typeface="+mn-lt"/>
                <a:ea typeface="+mn-ea"/>
                <a:cs typeface="+mn-cs"/>
              </a:defRPr>
            </a:lvl1pPr>
          </a:lstStyle>
          <a:p>
            <a:pPr>
              <a:defRPr/>
            </a:pPr>
            <a:fld id="{57B4D975-6A41-48EF-A59B-FE0B1623EE01}" type="datetimeFigureOut">
              <a:rPr lang="en-US"/>
              <a:pPr>
                <a:defRPr/>
              </a:pPr>
              <a:t>4/3/2013</a:t>
            </a:fld>
            <a:endParaRPr lang="en-US"/>
          </a:p>
        </p:txBody>
      </p:sp>
      <p:sp>
        <p:nvSpPr>
          <p:cNvPr id="14" name="Rectangle 6"/>
          <p:cNvSpPr>
            <a:spLocks noGrp="1" noChangeArrowheads="1"/>
          </p:cNvSpPr>
          <p:nvPr>
            <p:ph type="ftr" sz="quarter" idx="3"/>
          </p:nvPr>
        </p:nvSpPr>
        <p:spPr bwMode="auto">
          <a:xfrm>
            <a:off x="2500313" y="6038850"/>
            <a:ext cx="4135437" cy="295275"/>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fontAlgn="auto">
              <a:lnSpc>
                <a:spcPct val="100000"/>
              </a:lnSpc>
              <a:spcBef>
                <a:spcPts val="0"/>
              </a:spcBef>
              <a:spcAft>
                <a:spcPts val="0"/>
              </a:spcAft>
              <a:defRPr sz="800" b="0" u="none">
                <a:solidFill>
                  <a:srgbClr val="FFFFFF"/>
                </a:solidFill>
                <a:latin typeface="+mn-lt"/>
                <a:ea typeface="+mn-ea"/>
                <a:cs typeface="+mn-cs"/>
              </a:defRPr>
            </a:lvl1pPr>
          </a:lstStyle>
          <a:p>
            <a:pPr>
              <a:defRPr/>
            </a:pPr>
            <a:endParaRPr lang="en-US"/>
          </a:p>
        </p:txBody>
      </p:sp>
      <p:sp>
        <p:nvSpPr>
          <p:cNvPr id="15" name="Rectangle 7"/>
          <p:cNvSpPr>
            <a:spLocks noGrp="1" noChangeArrowheads="1"/>
          </p:cNvSpPr>
          <p:nvPr>
            <p:ph type="sldNum" sz="quarter" idx="4"/>
          </p:nvPr>
        </p:nvSpPr>
        <p:spPr bwMode="auto">
          <a:xfrm>
            <a:off x="6642100" y="6038850"/>
            <a:ext cx="2133600" cy="206375"/>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fontAlgn="auto">
              <a:lnSpc>
                <a:spcPct val="100000"/>
              </a:lnSpc>
              <a:spcBef>
                <a:spcPts val="0"/>
              </a:spcBef>
              <a:spcAft>
                <a:spcPts val="0"/>
              </a:spcAft>
              <a:defRPr sz="800" b="0" u="none">
                <a:solidFill>
                  <a:srgbClr val="FFFFFF"/>
                </a:solidFill>
                <a:latin typeface="+mn-lt"/>
                <a:ea typeface="+mn-ea"/>
                <a:cs typeface="+mn-cs"/>
              </a:defRPr>
            </a:lvl1pPr>
          </a:lstStyle>
          <a:p>
            <a:pPr>
              <a:defRPr/>
            </a:pPr>
            <a:fld id="{F84BDBF6-2763-45B2-9375-E2FFD8A410B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113" r:id="rId1"/>
    <p:sldLayoutId id="2147484112" r:id="rId2"/>
    <p:sldLayoutId id="2147484111" r:id="rId3"/>
    <p:sldLayoutId id="2147484110" r:id="rId4"/>
    <p:sldLayoutId id="2147484109" r:id="rId5"/>
    <p:sldLayoutId id="2147484108" r:id="rId6"/>
    <p:sldLayoutId id="2147484107" r:id="rId7"/>
    <p:sldLayoutId id="2147484106" r:id="rId8"/>
    <p:sldLayoutId id="2147484105" r:id="rId9"/>
    <p:sldLayoutId id="2147484104" r:id="rId10"/>
    <p:sldLayoutId id="2147484103" r:id="rId11"/>
  </p:sldLayoutIdLst>
  <p:txStyles>
    <p:titleStyle>
      <a:lvl1pPr algn="l" rtl="0" eaLnBrk="0" fontAlgn="base" hangingPunct="0">
        <a:spcBef>
          <a:spcPct val="0"/>
        </a:spcBef>
        <a:spcAft>
          <a:spcPct val="0"/>
        </a:spcAft>
        <a:defRPr sz="3600" b="1">
          <a:solidFill>
            <a:srgbClr val="FF0000"/>
          </a:solidFill>
          <a:latin typeface="+mj-lt"/>
          <a:ea typeface="+mj-ea"/>
          <a:cs typeface="+mj-cs"/>
        </a:defRPr>
      </a:lvl1pPr>
      <a:lvl2pPr algn="l" rtl="0" eaLnBrk="0" fontAlgn="base" hangingPunct="0">
        <a:spcBef>
          <a:spcPct val="0"/>
        </a:spcBef>
        <a:spcAft>
          <a:spcPct val="0"/>
        </a:spcAft>
        <a:defRPr sz="3600" b="1">
          <a:solidFill>
            <a:srgbClr val="FF0000"/>
          </a:solidFill>
          <a:latin typeface="Arial" pitchFamily="34" charset="0"/>
        </a:defRPr>
      </a:lvl2pPr>
      <a:lvl3pPr algn="l" rtl="0" eaLnBrk="0" fontAlgn="base" hangingPunct="0">
        <a:spcBef>
          <a:spcPct val="0"/>
        </a:spcBef>
        <a:spcAft>
          <a:spcPct val="0"/>
        </a:spcAft>
        <a:defRPr sz="3600" b="1">
          <a:solidFill>
            <a:srgbClr val="FF0000"/>
          </a:solidFill>
          <a:latin typeface="Arial" pitchFamily="34" charset="0"/>
        </a:defRPr>
      </a:lvl3pPr>
      <a:lvl4pPr algn="l" rtl="0" eaLnBrk="0" fontAlgn="base" hangingPunct="0">
        <a:spcBef>
          <a:spcPct val="0"/>
        </a:spcBef>
        <a:spcAft>
          <a:spcPct val="0"/>
        </a:spcAft>
        <a:defRPr sz="3600" b="1">
          <a:solidFill>
            <a:srgbClr val="FF0000"/>
          </a:solidFill>
          <a:latin typeface="Arial" pitchFamily="34" charset="0"/>
        </a:defRPr>
      </a:lvl4pPr>
      <a:lvl5pPr algn="l" rtl="0" eaLnBrk="0" fontAlgn="base" hangingPunct="0">
        <a:spcBef>
          <a:spcPct val="0"/>
        </a:spcBef>
        <a:spcAft>
          <a:spcPct val="0"/>
        </a:spcAft>
        <a:defRPr sz="3600" b="1">
          <a:solidFill>
            <a:srgbClr val="FF0000"/>
          </a:solidFill>
          <a:latin typeface="Arial" pitchFamily="34" charset="0"/>
        </a:defRPr>
      </a:lvl5pPr>
      <a:lvl6pPr marL="457200" algn="l" rtl="0" fontAlgn="base">
        <a:spcBef>
          <a:spcPct val="0"/>
        </a:spcBef>
        <a:spcAft>
          <a:spcPct val="0"/>
        </a:spcAft>
        <a:defRPr sz="3600" b="1">
          <a:solidFill>
            <a:srgbClr val="FF0000"/>
          </a:solidFill>
          <a:latin typeface="Arial" pitchFamily="34" charset="0"/>
        </a:defRPr>
      </a:lvl6pPr>
      <a:lvl7pPr marL="914400" algn="l" rtl="0" fontAlgn="base">
        <a:spcBef>
          <a:spcPct val="0"/>
        </a:spcBef>
        <a:spcAft>
          <a:spcPct val="0"/>
        </a:spcAft>
        <a:defRPr sz="3600" b="1">
          <a:solidFill>
            <a:srgbClr val="FF0000"/>
          </a:solidFill>
          <a:latin typeface="Arial" pitchFamily="34" charset="0"/>
        </a:defRPr>
      </a:lvl7pPr>
      <a:lvl8pPr marL="1371600" algn="l" rtl="0" fontAlgn="base">
        <a:spcBef>
          <a:spcPct val="0"/>
        </a:spcBef>
        <a:spcAft>
          <a:spcPct val="0"/>
        </a:spcAft>
        <a:defRPr sz="3600" b="1">
          <a:solidFill>
            <a:srgbClr val="FF0000"/>
          </a:solidFill>
          <a:latin typeface="Arial" pitchFamily="34" charset="0"/>
        </a:defRPr>
      </a:lvl8pPr>
      <a:lvl9pPr marL="1828800" algn="l" rtl="0" fontAlgn="base">
        <a:spcBef>
          <a:spcPct val="0"/>
        </a:spcBef>
        <a:spcAft>
          <a:spcPct val="0"/>
        </a:spcAft>
        <a:defRPr sz="3600" b="1">
          <a:solidFill>
            <a:srgbClr val="FF0000"/>
          </a:solidFill>
          <a:latin typeface="Arial"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3554" name="Rectangle 3"/>
          <p:cNvSpPr>
            <a:spLocks noGrp="1" noChangeArrowheads="1"/>
          </p:cNvSpPr>
          <p:nvPr>
            <p:ph type="title"/>
          </p:nvPr>
        </p:nvSpPr>
        <p:spPr bwMode="auto">
          <a:xfrm>
            <a:off x="342900" y="1943100"/>
            <a:ext cx="8458200" cy="14859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5" name="Rectangle 4"/>
          <p:cNvSpPr>
            <a:spLocks noGrp="1" noChangeArrowheads="1"/>
          </p:cNvSpPr>
          <p:nvPr>
            <p:ph type="body" idx="1"/>
          </p:nvPr>
        </p:nvSpPr>
        <p:spPr bwMode="auto">
          <a:xfrm>
            <a:off x="342900" y="3657600"/>
            <a:ext cx="8458200" cy="1600200"/>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p:txBody>
      </p:sp>
      <p:sp>
        <p:nvSpPr>
          <p:cNvPr id="68622" name="Rectangle 14"/>
          <p:cNvSpPr>
            <a:spLocks noGrp="1" noChangeArrowheads="1"/>
          </p:cNvSpPr>
          <p:nvPr>
            <p:ph type="dt" sz="half" idx="2"/>
          </p:nvPr>
        </p:nvSpPr>
        <p:spPr bwMode="auto">
          <a:xfrm>
            <a:off x="355600" y="6038850"/>
            <a:ext cx="2133600" cy="206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a:solidFill>
                  <a:srgbClr val="000000"/>
                </a:solidFill>
                <a:latin typeface="Arial" charset="0"/>
                <a:cs typeface="+mn-cs"/>
              </a:defRPr>
            </a:lvl1pPr>
          </a:lstStyle>
          <a:p>
            <a:pPr>
              <a:defRPr/>
            </a:pPr>
            <a:fld id="{8D83FDF7-FE22-4E59-9B07-F90114A2BAC6}" type="datetime1">
              <a:rPr lang="en-US"/>
              <a:pPr>
                <a:defRPr/>
              </a:pPr>
              <a:t>4/3/2013</a:t>
            </a:fld>
            <a:endParaRPr lang="en-US"/>
          </a:p>
        </p:txBody>
      </p:sp>
      <p:sp>
        <p:nvSpPr>
          <p:cNvPr id="68623" name="Rectangle 15"/>
          <p:cNvSpPr>
            <a:spLocks noGrp="1" noChangeArrowheads="1"/>
          </p:cNvSpPr>
          <p:nvPr>
            <p:ph type="ftr" sz="quarter" idx="3"/>
          </p:nvPr>
        </p:nvSpPr>
        <p:spPr bwMode="auto">
          <a:xfrm>
            <a:off x="2486025" y="6038850"/>
            <a:ext cx="4152900" cy="250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800">
                <a:solidFill>
                  <a:srgbClr val="000000"/>
                </a:solidFill>
                <a:latin typeface="Arial" charset="0"/>
                <a:cs typeface="+mn-cs"/>
              </a:defRPr>
            </a:lvl1pPr>
          </a:lstStyle>
          <a:p>
            <a:pPr>
              <a:defRPr/>
            </a:pPr>
            <a:r>
              <a:rPr lang="en-US"/>
              <a:t>“TI Proprietary Information - Strictly Private”</a:t>
            </a:r>
          </a:p>
        </p:txBody>
      </p:sp>
      <p:sp>
        <p:nvSpPr>
          <p:cNvPr id="68624" name="Rectangle 16"/>
          <p:cNvSpPr>
            <a:spLocks noGrp="1" noChangeArrowheads="1"/>
          </p:cNvSpPr>
          <p:nvPr>
            <p:ph type="sldNum" sz="quarter" idx="4"/>
          </p:nvPr>
        </p:nvSpPr>
        <p:spPr bwMode="auto">
          <a:xfrm>
            <a:off x="6642100" y="6038850"/>
            <a:ext cx="2133600" cy="206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solidFill>
                  <a:srgbClr val="000000"/>
                </a:solidFill>
                <a:latin typeface="Arial" charset="0"/>
                <a:cs typeface="+mn-cs"/>
              </a:defRPr>
            </a:lvl1pPr>
          </a:lstStyle>
          <a:p>
            <a:pPr>
              <a:defRPr/>
            </a:pPr>
            <a:fld id="{D2E4066B-334C-43B1-BAC5-F4C8173FBDAF}" type="slidenum">
              <a:rPr lang="en-US"/>
              <a:pPr>
                <a:defRPr/>
              </a:pPr>
              <a:t>‹#›</a:t>
            </a:fld>
            <a:endParaRPr lang="en-US"/>
          </a:p>
        </p:txBody>
      </p:sp>
      <p:sp>
        <p:nvSpPr>
          <p:cNvPr id="7175" name="Rectangle 17"/>
          <p:cNvSpPr>
            <a:spLocks noChangeArrowheads="1"/>
          </p:cNvSpPr>
          <p:nvPr userDrawn="1"/>
        </p:nvSpPr>
        <p:spPr bwMode="auto">
          <a:xfrm>
            <a:off x="338138" y="6330950"/>
            <a:ext cx="8462962" cy="461963"/>
          </a:xfrm>
          <a:prstGeom prst="rect">
            <a:avLst/>
          </a:prstGeom>
          <a:noFill/>
          <a:ln w="9525">
            <a:solidFill>
              <a:schemeClr val="tx2"/>
            </a:solidFill>
            <a:miter lim="800000"/>
            <a:headEnd/>
            <a:tailEnd/>
          </a:ln>
        </p:spPr>
        <p:txBody>
          <a:bodyPr wrap="none" anchor="ctr"/>
          <a:lstStyle/>
          <a:p>
            <a:pPr>
              <a:defRPr/>
            </a:pPr>
            <a:endParaRPr lang="en-US">
              <a:solidFill>
                <a:srgbClr val="000000"/>
              </a:solidFill>
              <a:cs typeface="+mn-cs"/>
            </a:endParaRPr>
          </a:p>
        </p:txBody>
      </p:sp>
      <p:pic>
        <p:nvPicPr>
          <p:cNvPr id="23560" name="Picture 19" descr="1c_revBlack_rgb_powerpoint"/>
          <p:cNvPicPr>
            <a:picLocks noChangeAspect="1" noChangeArrowheads="1"/>
          </p:cNvPicPr>
          <p:nvPr userDrawn="1"/>
        </p:nvPicPr>
        <p:blipFill>
          <a:blip r:embed="rId13" cstate="print"/>
          <a:srcRect/>
          <a:stretch>
            <a:fillRect/>
          </a:stretch>
        </p:blipFill>
        <p:spPr bwMode="auto">
          <a:xfrm>
            <a:off x="6638925" y="6427788"/>
            <a:ext cx="1119188" cy="2619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24" r:id="rId1"/>
    <p:sldLayoutId id="2147484123" r:id="rId2"/>
    <p:sldLayoutId id="2147484122" r:id="rId3"/>
    <p:sldLayoutId id="2147484121" r:id="rId4"/>
    <p:sldLayoutId id="2147484120" r:id="rId5"/>
    <p:sldLayoutId id="2147484119" r:id="rId6"/>
    <p:sldLayoutId id="2147484118" r:id="rId7"/>
    <p:sldLayoutId id="2147484117" r:id="rId8"/>
    <p:sldLayoutId id="2147484116" r:id="rId9"/>
    <p:sldLayoutId id="2147484115" r:id="rId10"/>
    <p:sldLayoutId id="2147484114" r:id="rId11"/>
  </p:sldLayoutIdLst>
  <p:timing>
    <p:tnLst>
      <p:par>
        <p:cTn id="1" dur="indefinite" restart="never" nodeType="tmRoot"/>
      </p:par>
    </p:tnLst>
  </p:timing>
  <p:hf hdr="0"/>
  <p:txStyles>
    <p:titleStyle>
      <a:lvl1pPr algn="l" rtl="0" eaLnBrk="0" fontAlgn="base" hangingPunct="0">
        <a:lnSpc>
          <a:spcPct val="85000"/>
        </a:lnSpc>
        <a:spcBef>
          <a:spcPct val="0"/>
        </a:spcBef>
        <a:spcAft>
          <a:spcPct val="0"/>
        </a:spcAft>
        <a:defRPr sz="4000" b="1">
          <a:solidFill>
            <a:schemeClr val="tx1"/>
          </a:solidFill>
          <a:latin typeface="+mj-lt"/>
          <a:ea typeface="+mj-ea"/>
          <a:cs typeface="+mj-cs"/>
        </a:defRPr>
      </a:lvl1pPr>
      <a:lvl2pPr algn="l" rtl="0" eaLnBrk="0" fontAlgn="base" hangingPunct="0">
        <a:lnSpc>
          <a:spcPct val="85000"/>
        </a:lnSpc>
        <a:spcBef>
          <a:spcPct val="0"/>
        </a:spcBef>
        <a:spcAft>
          <a:spcPct val="0"/>
        </a:spcAft>
        <a:defRPr sz="4000" b="1">
          <a:solidFill>
            <a:schemeClr val="tx1"/>
          </a:solidFill>
          <a:latin typeface="Arial" charset="0"/>
        </a:defRPr>
      </a:lvl2pPr>
      <a:lvl3pPr algn="l" rtl="0" eaLnBrk="0" fontAlgn="base" hangingPunct="0">
        <a:lnSpc>
          <a:spcPct val="85000"/>
        </a:lnSpc>
        <a:spcBef>
          <a:spcPct val="0"/>
        </a:spcBef>
        <a:spcAft>
          <a:spcPct val="0"/>
        </a:spcAft>
        <a:defRPr sz="4000" b="1">
          <a:solidFill>
            <a:schemeClr val="tx1"/>
          </a:solidFill>
          <a:latin typeface="Arial" charset="0"/>
        </a:defRPr>
      </a:lvl3pPr>
      <a:lvl4pPr algn="l" rtl="0" eaLnBrk="0" fontAlgn="base" hangingPunct="0">
        <a:lnSpc>
          <a:spcPct val="85000"/>
        </a:lnSpc>
        <a:spcBef>
          <a:spcPct val="0"/>
        </a:spcBef>
        <a:spcAft>
          <a:spcPct val="0"/>
        </a:spcAft>
        <a:defRPr sz="4000" b="1">
          <a:solidFill>
            <a:schemeClr val="tx1"/>
          </a:solidFill>
          <a:latin typeface="Arial" charset="0"/>
        </a:defRPr>
      </a:lvl4pPr>
      <a:lvl5pPr algn="l" rtl="0" eaLnBrk="0" fontAlgn="base" hangingPunct="0">
        <a:lnSpc>
          <a:spcPct val="85000"/>
        </a:lnSpc>
        <a:spcBef>
          <a:spcPct val="0"/>
        </a:spcBef>
        <a:spcAft>
          <a:spcPct val="0"/>
        </a:spcAft>
        <a:defRPr sz="4000" b="1">
          <a:solidFill>
            <a:schemeClr val="tx1"/>
          </a:solidFill>
          <a:latin typeface="Arial" charset="0"/>
        </a:defRPr>
      </a:lvl5pPr>
      <a:lvl6pPr marL="457200" algn="l" rtl="0" fontAlgn="base">
        <a:lnSpc>
          <a:spcPct val="85000"/>
        </a:lnSpc>
        <a:spcBef>
          <a:spcPct val="0"/>
        </a:spcBef>
        <a:spcAft>
          <a:spcPct val="0"/>
        </a:spcAft>
        <a:defRPr sz="4000" b="1">
          <a:solidFill>
            <a:schemeClr val="tx1"/>
          </a:solidFill>
          <a:latin typeface="Arial" charset="0"/>
        </a:defRPr>
      </a:lvl6pPr>
      <a:lvl7pPr marL="914400" algn="l" rtl="0" fontAlgn="base">
        <a:lnSpc>
          <a:spcPct val="85000"/>
        </a:lnSpc>
        <a:spcBef>
          <a:spcPct val="0"/>
        </a:spcBef>
        <a:spcAft>
          <a:spcPct val="0"/>
        </a:spcAft>
        <a:defRPr sz="4000" b="1">
          <a:solidFill>
            <a:schemeClr val="tx1"/>
          </a:solidFill>
          <a:latin typeface="Arial" charset="0"/>
        </a:defRPr>
      </a:lvl7pPr>
      <a:lvl8pPr marL="1371600" algn="l" rtl="0" fontAlgn="base">
        <a:lnSpc>
          <a:spcPct val="85000"/>
        </a:lnSpc>
        <a:spcBef>
          <a:spcPct val="0"/>
        </a:spcBef>
        <a:spcAft>
          <a:spcPct val="0"/>
        </a:spcAft>
        <a:defRPr sz="4000" b="1">
          <a:solidFill>
            <a:schemeClr val="tx1"/>
          </a:solidFill>
          <a:latin typeface="Arial" charset="0"/>
        </a:defRPr>
      </a:lvl8pPr>
      <a:lvl9pPr marL="1828800" algn="l" rtl="0" fontAlgn="base">
        <a:lnSpc>
          <a:spcPct val="85000"/>
        </a:lnSpc>
        <a:spcBef>
          <a:spcPct val="0"/>
        </a:spcBef>
        <a:spcAft>
          <a:spcPct val="0"/>
        </a:spcAft>
        <a:defRPr sz="4000" b="1">
          <a:solidFill>
            <a:schemeClr val="tx1"/>
          </a:solidFill>
          <a:latin typeface="Arial" charset="0"/>
        </a:defRPr>
      </a:lvl9pPr>
    </p:titleStyle>
    <p:bodyStyle>
      <a:lvl1pPr marL="342900" indent="-342900" algn="l" rtl="0" eaLnBrk="0" fontAlgn="base" hangingPunct="0">
        <a:lnSpc>
          <a:spcPct val="85000"/>
        </a:lnSpc>
        <a:spcBef>
          <a:spcPct val="60000"/>
        </a:spcBef>
        <a:spcAft>
          <a:spcPct val="0"/>
        </a:spcAft>
        <a:defRPr sz="2000" b="1">
          <a:solidFill>
            <a:schemeClr val="tx1"/>
          </a:solidFill>
          <a:latin typeface="+mn-lt"/>
          <a:ea typeface="+mn-ea"/>
          <a:cs typeface="+mn-cs"/>
        </a:defRPr>
      </a:lvl1pPr>
      <a:lvl2pPr marL="341313" indent="115888" algn="l" rtl="0" eaLnBrk="0" fontAlgn="base" hangingPunct="0">
        <a:spcBef>
          <a:spcPct val="20000"/>
        </a:spcBef>
        <a:spcAft>
          <a:spcPct val="0"/>
        </a:spcAft>
        <a:buChar char="–"/>
        <a:defRPr sz="2400">
          <a:solidFill>
            <a:schemeClr val="bg1"/>
          </a:solidFill>
          <a:latin typeface="+mn-lt"/>
        </a:defRPr>
      </a:lvl2pPr>
      <a:lvl3pPr marL="688975" indent="225425" algn="l" rtl="0" eaLnBrk="0" fontAlgn="base" hangingPunct="0">
        <a:spcBef>
          <a:spcPct val="20000"/>
        </a:spcBef>
        <a:spcAft>
          <a:spcPct val="0"/>
        </a:spcAft>
        <a:buChar char="•"/>
        <a:defRPr sz="2000">
          <a:solidFill>
            <a:schemeClr val="bg1"/>
          </a:solidFill>
          <a:latin typeface="+mn-lt"/>
        </a:defRPr>
      </a:lvl3pPr>
      <a:lvl4pPr marL="968375" indent="403225" algn="l" rtl="0" eaLnBrk="0" fontAlgn="base" hangingPunct="0">
        <a:spcBef>
          <a:spcPct val="20000"/>
        </a:spcBef>
        <a:spcAft>
          <a:spcPct val="0"/>
        </a:spcAft>
        <a:buChar char="–"/>
        <a:defRPr sz="2000">
          <a:solidFill>
            <a:schemeClr val="bg1"/>
          </a:solidFill>
          <a:latin typeface="+mn-lt"/>
        </a:defRPr>
      </a:lvl4pPr>
      <a:lvl5pPr marL="1316038" indent="512763" algn="l" rtl="0" eaLnBrk="0" fontAlgn="base" hangingPunct="0">
        <a:spcBef>
          <a:spcPct val="20000"/>
        </a:spcBef>
        <a:spcAft>
          <a:spcPct val="0"/>
        </a:spcAft>
        <a:buChar char="»"/>
        <a:defRPr sz="2000">
          <a:solidFill>
            <a:schemeClr val="bg1"/>
          </a:solidFill>
          <a:latin typeface="+mn-lt"/>
        </a:defRPr>
      </a:lvl5pPr>
      <a:lvl6pPr marL="1773238" algn="l" rtl="0" fontAlgn="base">
        <a:spcBef>
          <a:spcPct val="20000"/>
        </a:spcBef>
        <a:spcAft>
          <a:spcPct val="0"/>
        </a:spcAft>
        <a:buChar char="»"/>
        <a:defRPr sz="2000">
          <a:solidFill>
            <a:schemeClr val="bg1"/>
          </a:solidFill>
          <a:latin typeface="+mn-lt"/>
        </a:defRPr>
      </a:lvl6pPr>
      <a:lvl7pPr marL="2230438" algn="l" rtl="0" fontAlgn="base">
        <a:spcBef>
          <a:spcPct val="20000"/>
        </a:spcBef>
        <a:spcAft>
          <a:spcPct val="0"/>
        </a:spcAft>
        <a:buChar char="»"/>
        <a:defRPr sz="2000">
          <a:solidFill>
            <a:schemeClr val="bg1"/>
          </a:solidFill>
          <a:latin typeface="+mn-lt"/>
        </a:defRPr>
      </a:lvl7pPr>
      <a:lvl8pPr marL="2687638" algn="l" rtl="0" fontAlgn="base">
        <a:spcBef>
          <a:spcPct val="20000"/>
        </a:spcBef>
        <a:spcAft>
          <a:spcPct val="0"/>
        </a:spcAft>
        <a:buChar char="»"/>
        <a:defRPr sz="2000">
          <a:solidFill>
            <a:schemeClr val="bg1"/>
          </a:solidFill>
          <a:latin typeface="+mn-lt"/>
        </a:defRPr>
      </a:lvl8pPr>
      <a:lvl9pPr marL="3144838" algn="l" rtl="0" fontAlgn="base">
        <a:spcBef>
          <a:spcPct val="20000"/>
        </a:spcBef>
        <a:spcAft>
          <a:spcPct val="0"/>
        </a:spcAft>
        <a:buChar char="»"/>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processors.wiki.ti.com/index.php/Download_CCS"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www.ti.com/tool/tmdx28069usb" TargetMode="External"/><Relationship Id="rId4" Type="http://schemas.openxmlformats.org/officeDocument/2006/relationships/hyperlink" Target="http://www.ti.com/lsds/ti/microcontroller/32-bit_c2000/software.page"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Title 3"/>
          <p:cNvSpPr>
            <a:spLocks noGrp="1"/>
          </p:cNvSpPr>
          <p:nvPr>
            <p:ph type="title"/>
          </p:nvPr>
        </p:nvSpPr>
        <p:spPr>
          <a:xfrm>
            <a:off x="722313" y="2924175"/>
            <a:ext cx="7772400" cy="1362075"/>
          </a:xfrm>
        </p:spPr>
        <p:txBody>
          <a:bodyPr/>
          <a:lstStyle/>
          <a:p>
            <a:pPr>
              <a:defRPr/>
            </a:pPr>
            <a:r>
              <a:rPr lang="en-CA" dirty="0" smtClean="0"/>
              <a:t>Portable Projects</a:t>
            </a:r>
          </a:p>
        </p:txBody>
      </p:sp>
    </p:spTree>
    <p:extLst>
      <p:ext uri="{BB962C8B-B14F-4D97-AF65-F5344CB8AC3E}">
        <p14:creationId xmlns:p14="http://schemas.microsoft.com/office/powerpoint/2010/main" val="173917242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Title 1"/>
          <p:cNvSpPr>
            <a:spLocks noGrp="1"/>
          </p:cNvSpPr>
          <p:nvPr>
            <p:ph type="title"/>
          </p:nvPr>
        </p:nvSpPr>
        <p:spPr/>
        <p:txBody>
          <a:bodyPr/>
          <a:lstStyle/>
          <a:p>
            <a:r>
              <a:rPr lang="en-CA" smtClean="0"/>
              <a:t>CPU Timer: Create a New Project</a:t>
            </a:r>
          </a:p>
        </p:txBody>
      </p:sp>
      <p:sp>
        <p:nvSpPr>
          <p:cNvPr id="92162" name="Content Placeholder 2"/>
          <p:cNvSpPr>
            <a:spLocks noGrp="1"/>
          </p:cNvSpPr>
          <p:nvPr>
            <p:ph idx="1"/>
          </p:nvPr>
        </p:nvSpPr>
        <p:spPr>
          <a:xfrm>
            <a:off x="333375" y="1185863"/>
            <a:ext cx="4310063" cy="4692650"/>
          </a:xfrm>
        </p:spPr>
        <p:txBody>
          <a:bodyPr/>
          <a:lstStyle/>
          <a:p>
            <a:r>
              <a:rPr lang="en-CA" sz="1800" dirty="0" smtClean="0"/>
              <a:t>Launch ‘New CCS Project’ Wizard </a:t>
            </a:r>
          </a:p>
          <a:p>
            <a:pPr lvl="1"/>
            <a:r>
              <a:rPr lang="en-CA" sz="1600" dirty="0" smtClean="0"/>
              <a:t>Select ‘New Project’ from the Welcome page</a:t>
            </a:r>
          </a:p>
          <a:p>
            <a:pPr lvl="1"/>
            <a:endParaRPr lang="en-CA" sz="1600" dirty="0" smtClean="0"/>
          </a:p>
          <a:p>
            <a:r>
              <a:rPr lang="en-CA" sz="1800" dirty="0" smtClean="0"/>
              <a:t>Fill in the fields as shown in the right</a:t>
            </a:r>
          </a:p>
          <a:p>
            <a:endParaRPr lang="en-CA" sz="1800" dirty="0" smtClean="0"/>
          </a:p>
          <a:p>
            <a:r>
              <a:rPr lang="en-CA" sz="1800" dirty="0" smtClean="0"/>
              <a:t>Select ‘Finish’ when done </a:t>
            </a:r>
          </a:p>
          <a:p>
            <a:endParaRPr lang="en-CA" sz="1800" dirty="0" smtClean="0"/>
          </a:p>
          <a:p>
            <a:r>
              <a:rPr lang="en-US" sz="1800" dirty="0" smtClean="0"/>
              <a:t>Generated project will appear in the Project Explorer view</a:t>
            </a:r>
          </a:p>
          <a:p>
            <a:endParaRPr lang="en-US" sz="1600" dirty="0" smtClean="0"/>
          </a:p>
          <a:p>
            <a:r>
              <a:rPr lang="en-US" sz="1800" dirty="0" smtClean="0"/>
              <a:t>Remove the generated ‘</a:t>
            </a:r>
            <a:r>
              <a:rPr lang="en-US" sz="1800" dirty="0" err="1" smtClean="0"/>
              <a:t>main.c</a:t>
            </a:r>
            <a:r>
              <a:rPr lang="en-US" sz="1800" dirty="0" smtClean="0"/>
              <a:t>’ file from the project</a:t>
            </a:r>
            <a:endParaRPr lang="en-CA" sz="1800" dirty="0" smtClean="0"/>
          </a:p>
          <a:p>
            <a:pPr lvl="1"/>
            <a:endParaRPr lang="en-CA" sz="1600" dirty="0" smtClean="0"/>
          </a:p>
        </p:txBody>
      </p:sp>
      <p:pic>
        <p:nvPicPr>
          <p:cNvPr id="92164" name="Picture 2" descr="C:\Apps\CCS4Training\GREE\pics\fund48.PNG"/>
          <p:cNvPicPr>
            <a:picLocks noChangeAspect="1" noChangeArrowheads="1"/>
          </p:cNvPicPr>
          <p:nvPr/>
        </p:nvPicPr>
        <p:blipFill>
          <a:blip r:embed="rId3" cstate="print"/>
          <a:srcRect/>
          <a:stretch>
            <a:fillRect/>
          </a:stretch>
        </p:blipFill>
        <p:spPr bwMode="auto">
          <a:xfrm>
            <a:off x="4643438" y="890588"/>
            <a:ext cx="4283075" cy="5384800"/>
          </a:xfrm>
          <a:prstGeom prst="rect">
            <a:avLst/>
          </a:prstGeom>
          <a:noFill/>
          <a:ln w="9525">
            <a:noFill/>
            <a:miter lim="800000"/>
            <a:headEnd/>
            <a:tailEnd/>
          </a:ln>
        </p:spPr>
      </p:pic>
      <p:sp>
        <p:nvSpPr>
          <p:cNvPr id="13" name="Oval 12"/>
          <p:cNvSpPr/>
          <p:nvPr/>
        </p:nvSpPr>
        <p:spPr>
          <a:xfrm>
            <a:off x="5292725" y="1700213"/>
            <a:ext cx="647700" cy="288925"/>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Oval 13"/>
          <p:cNvSpPr/>
          <p:nvPr/>
        </p:nvSpPr>
        <p:spPr>
          <a:xfrm>
            <a:off x="5292725" y="2781300"/>
            <a:ext cx="431800" cy="2159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Oval 14"/>
          <p:cNvSpPr/>
          <p:nvPr/>
        </p:nvSpPr>
        <p:spPr>
          <a:xfrm>
            <a:off x="6948488" y="2924175"/>
            <a:ext cx="1871662" cy="360363"/>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Oval 15"/>
          <p:cNvSpPr/>
          <p:nvPr/>
        </p:nvSpPr>
        <p:spPr>
          <a:xfrm>
            <a:off x="5292725" y="3213100"/>
            <a:ext cx="1871663" cy="2159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Title 1"/>
          <p:cNvSpPr>
            <a:spLocks noGrp="1"/>
          </p:cNvSpPr>
          <p:nvPr>
            <p:ph type="title"/>
          </p:nvPr>
        </p:nvSpPr>
        <p:spPr>
          <a:xfrm>
            <a:off x="0" y="0"/>
            <a:ext cx="9143999" cy="1189038"/>
          </a:xfrm>
        </p:spPr>
        <p:txBody>
          <a:bodyPr/>
          <a:lstStyle/>
          <a:p>
            <a:r>
              <a:rPr lang="en-CA" sz="2800" dirty="0" smtClean="0"/>
              <a:t>CPU Timer: Create a Linked Resource Path Variable</a:t>
            </a:r>
          </a:p>
        </p:txBody>
      </p:sp>
      <p:sp>
        <p:nvSpPr>
          <p:cNvPr id="94210" name="Content Placeholder 2"/>
          <p:cNvSpPr>
            <a:spLocks noGrp="1"/>
          </p:cNvSpPr>
          <p:nvPr>
            <p:ph idx="1"/>
          </p:nvPr>
        </p:nvSpPr>
        <p:spPr>
          <a:xfrm>
            <a:off x="333375" y="1185863"/>
            <a:ext cx="3446463" cy="4692650"/>
          </a:xfrm>
        </p:spPr>
        <p:txBody>
          <a:bodyPr/>
          <a:lstStyle/>
          <a:p>
            <a:r>
              <a:rPr lang="en-CA" sz="1600" dirty="0" smtClean="0"/>
              <a:t>Open the workspace preferences</a:t>
            </a:r>
          </a:p>
          <a:p>
            <a:pPr lvl="1"/>
            <a:r>
              <a:rPr lang="en-CA" sz="1400" dirty="0" smtClean="0"/>
              <a:t>Window -&gt; Preferences</a:t>
            </a:r>
          </a:p>
          <a:p>
            <a:pPr lvl="1"/>
            <a:endParaRPr lang="en-CA" sz="1400" dirty="0" smtClean="0"/>
          </a:p>
          <a:p>
            <a:r>
              <a:rPr lang="en-CA" sz="1600" dirty="0" smtClean="0"/>
              <a:t>Go to the ‘Linked Resources’ preferences</a:t>
            </a:r>
          </a:p>
          <a:p>
            <a:pPr lvl="1"/>
            <a:r>
              <a:rPr lang="en-CA" sz="1400" dirty="0" smtClean="0"/>
              <a:t>Type ‘Linked’ in the filter field to make it easier to find</a:t>
            </a:r>
          </a:p>
          <a:p>
            <a:pPr lvl="1"/>
            <a:endParaRPr lang="en-CA" sz="1400" dirty="0" smtClean="0"/>
          </a:p>
          <a:p>
            <a:r>
              <a:rPr lang="en-CA" sz="1600" dirty="0" smtClean="0"/>
              <a:t>Use the ‘New’ button to create a ‘Linked Resource Variable’ that points to the root location of the </a:t>
            </a:r>
            <a:r>
              <a:rPr lang="en-CA" sz="1600" dirty="0" err="1" smtClean="0"/>
              <a:t>controlSUITE</a:t>
            </a:r>
            <a:r>
              <a:rPr lang="en-CA" sz="1600" dirty="0" smtClean="0"/>
              <a:t> directory</a:t>
            </a:r>
          </a:p>
          <a:p>
            <a:endParaRPr lang="en-CA" sz="1600" dirty="0" smtClean="0"/>
          </a:p>
          <a:p>
            <a:r>
              <a:rPr lang="en-CA" sz="1600" dirty="0" smtClean="0"/>
              <a:t>Hit ‘OK’ when finished</a:t>
            </a:r>
          </a:p>
          <a:p>
            <a:endParaRPr lang="en-CA" sz="1800" dirty="0" smtClean="0"/>
          </a:p>
          <a:p>
            <a:pPr lvl="1"/>
            <a:endParaRPr lang="en-CA" sz="1600" dirty="0" smtClean="0"/>
          </a:p>
          <a:p>
            <a:pPr lvl="1"/>
            <a:endParaRPr lang="en-CA" sz="1600" dirty="0" smtClean="0"/>
          </a:p>
        </p:txBody>
      </p:sp>
      <p:pic>
        <p:nvPicPr>
          <p:cNvPr id="94212" name="Picture 2" descr="C:\Apps\CCS4Training\GREE\pics\fund49.PNG"/>
          <p:cNvPicPr>
            <a:picLocks noChangeAspect="1" noChangeArrowheads="1"/>
          </p:cNvPicPr>
          <p:nvPr/>
        </p:nvPicPr>
        <p:blipFill>
          <a:blip r:embed="rId3" cstate="print"/>
          <a:srcRect/>
          <a:stretch>
            <a:fillRect/>
          </a:stretch>
        </p:blipFill>
        <p:spPr bwMode="auto">
          <a:xfrm>
            <a:off x="3708400" y="1268413"/>
            <a:ext cx="5283200" cy="3529012"/>
          </a:xfrm>
          <a:prstGeom prst="rect">
            <a:avLst/>
          </a:prstGeom>
          <a:noFill/>
          <a:ln w="9525">
            <a:noFill/>
            <a:miter lim="800000"/>
            <a:headEnd/>
            <a:tailEnd/>
          </a:ln>
        </p:spPr>
      </p:pic>
      <p:sp>
        <p:nvSpPr>
          <p:cNvPr id="11" name="Oval 10"/>
          <p:cNvSpPr/>
          <p:nvPr/>
        </p:nvSpPr>
        <p:spPr>
          <a:xfrm>
            <a:off x="5364163" y="3500438"/>
            <a:ext cx="2087562" cy="288925"/>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Oval 11"/>
          <p:cNvSpPr/>
          <p:nvPr/>
        </p:nvSpPr>
        <p:spPr>
          <a:xfrm>
            <a:off x="3708400" y="1557338"/>
            <a:ext cx="503238" cy="142875"/>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Title 1"/>
          <p:cNvSpPr>
            <a:spLocks noGrp="1"/>
          </p:cNvSpPr>
          <p:nvPr>
            <p:ph type="title"/>
          </p:nvPr>
        </p:nvSpPr>
        <p:spPr/>
        <p:txBody>
          <a:bodyPr/>
          <a:lstStyle/>
          <a:p>
            <a:r>
              <a:rPr lang="en-CA" smtClean="0"/>
              <a:t>CPU Timer: Create a Build Variable</a:t>
            </a:r>
          </a:p>
        </p:txBody>
      </p:sp>
      <p:sp>
        <p:nvSpPr>
          <p:cNvPr id="96258" name="Content Placeholder 2"/>
          <p:cNvSpPr>
            <a:spLocks noGrp="1"/>
          </p:cNvSpPr>
          <p:nvPr>
            <p:ph idx="1"/>
          </p:nvPr>
        </p:nvSpPr>
        <p:spPr>
          <a:xfrm>
            <a:off x="333375" y="981075"/>
            <a:ext cx="8467725" cy="2447925"/>
          </a:xfrm>
          <a:solidFill>
            <a:schemeClr val="bg1"/>
          </a:solidFill>
        </p:spPr>
        <p:txBody>
          <a:bodyPr/>
          <a:lstStyle/>
          <a:p>
            <a:r>
              <a:rPr lang="en-CA" sz="1600" smtClean="0"/>
              <a:t>Go to the ‘Build Variables’ preferences</a:t>
            </a:r>
          </a:p>
          <a:p>
            <a:pPr lvl="1"/>
            <a:r>
              <a:rPr lang="en-CA" sz="1400" smtClean="0"/>
              <a:t>Type ‘Variables’ in the filter field to make it easier to find</a:t>
            </a:r>
          </a:p>
          <a:p>
            <a:r>
              <a:rPr lang="en-CA" sz="1600" smtClean="0"/>
              <a:t>Build Variables allow you to use variables in the project properties</a:t>
            </a:r>
          </a:p>
          <a:p>
            <a:pPr lvl="1"/>
            <a:r>
              <a:rPr lang="en-CA" sz="1400" smtClean="0"/>
              <a:t>Linked Resource variables are only used for linked files</a:t>
            </a:r>
          </a:p>
          <a:p>
            <a:r>
              <a:rPr lang="en-CA" sz="1600" smtClean="0"/>
              <a:t>Use the ‘Add’ button to create a ‘Build Variable’ that points to the root location of the controlSUITE directory</a:t>
            </a:r>
          </a:p>
          <a:p>
            <a:r>
              <a:rPr lang="en-CA" sz="1600" smtClean="0"/>
              <a:t>Hit ‘OK’ when done</a:t>
            </a:r>
          </a:p>
          <a:p>
            <a:endParaRPr lang="en-CA" sz="1400" smtClean="0"/>
          </a:p>
          <a:p>
            <a:pPr lvl="1"/>
            <a:endParaRPr lang="en-CA" sz="1200" smtClean="0"/>
          </a:p>
          <a:p>
            <a:pPr lvl="1"/>
            <a:endParaRPr lang="en-CA" sz="1200" smtClean="0"/>
          </a:p>
        </p:txBody>
      </p:sp>
      <p:pic>
        <p:nvPicPr>
          <p:cNvPr id="96260" name="Picture 7" descr="buildvar.PNG"/>
          <p:cNvPicPr>
            <a:picLocks noChangeAspect="1"/>
          </p:cNvPicPr>
          <p:nvPr/>
        </p:nvPicPr>
        <p:blipFill>
          <a:blip r:embed="rId3" cstate="print"/>
          <a:srcRect/>
          <a:stretch>
            <a:fillRect/>
          </a:stretch>
        </p:blipFill>
        <p:spPr bwMode="auto">
          <a:xfrm>
            <a:off x="684213" y="3284538"/>
            <a:ext cx="7161212" cy="2917825"/>
          </a:xfrm>
          <a:prstGeom prst="rect">
            <a:avLst/>
          </a:prstGeom>
          <a:noFill/>
          <a:ln w="9525">
            <a:noFill/>
            <a:miter lim="800000"/>
            <a:headEnd/>
            <a:tailEnd/>
          </a:ln>
        </p:spPr>
      </p:pic>
      <p:sp>
        <p:nvSpPr>
          <p:cNvPr id="12" name="Oval 11"/>
          <p:cNvSpPr/>
          <p:nvPr/>
        </p:nvSpPr>
        <p:spPr>
          <a:xfrm>
            <a:off x="2627313" y="3860800"/>
            <a:ext cx="1873250" cy="720725"/>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Oval 10"/>
          <p:cNvSpPr/>
          <p:nvPr/>
        </p:nvSpPr>
        <p:spPr>
          <a:xfrm>
            <a:off x="684213" y="3500438"/>
            <a:ext cx="287337" cy="144462"/>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Title 1"/>
          <p:cNvSpPr>
            <a:spLocks noGrp="1"/>
          </p:cNvSpPr>
          <p:nvPr>
            <p:ph type="title"/>
          </p:nvPr>
        </p:nvSpPr>
        <p:spPr/>
        <p:txBody>
          <a:bodyPr/>
          <a:lstStyle/>
          <a:p>
            <a:r>
              <a:rPr lang="en-CA" sz="3200" smtClean="0"/>
              <a:t>CPU Timer: Link Source Files to Project</a:t>
            </a:r>
          </a:p>
        </p:txBody>
      </p:sp>
      <p:sp>
        <p:nvSpPr>
          <p:cNvPr id="98306" name="Content Placeholder 2"/>
          <p:cNvSpPr>
            <a:spLocks noGrp="1"/>
          </p:cNvSpPr>
          <p:nvPr>
            <p:ph idx="1"/>
          </p:nvPr>
        </p:nvSpPr>
        <p:spPr/>
        <p:txBody>
          <a:bodyPr/>
          <a:lstStyle/>
          <a:p>
            <a:r>
              <a:rPr lang="en-CA" sz="1800" smtClean="0"/>
              <a:t>Open Windows Explorer and browse to:</a:t>
            </a:r>
          </a:p>
          <a:p>
            <a:pPr lvl="1"/>
            <a:r>
              <a:rPr lang="en-CA" sz="1600" smtClean="0"/>
              <a:t>C:\TI\controlSUITE\device_support\f2806x\v110\F2806x_common\source</a:t>
            </a:r>
          </a:p>
        </p:txBody>
      </p:sp>
      <p:pic>
        <p:nvPicPr>
          <p:cNvPr id="98308" name="Picture 2" descr="C:\Apps\CCS4Training\GREE\pics\fund51.PNG"/>
          <p:cNvPicPr>
            <a:picLocks noChangeAspect="1" noChangeArrowheads="1"/>
          </p:cNvPicPr>
          <p:nvPr/>
        </p:nvPicPr>
        <p:blipFill>
          <a:blip r:embed="rId3" cstate="print"/>
          <a:srcRect/>
          <a:stretch>
            <a:fillRect/>
          </a:stretch>
        </p:blipFill>
        <p:spPr bwMode="auto">
          <a:xfrm>
            <a:off x="3740150" y="1916113"/>
            <a:ext cx="5403850" cy="3946525"/>
          </a:xfrm>
          <a:prstGeom prst="rect">
            <a:avLst/>
          </a:prstGeom>
          <a:noFill/>
          <a:ln w="9525">
            <a:noFill/>
            <a:miter lim="800000"/>
            <a:headEnd/>
            <a:tailEnd/>
          </a:ln>
        </p:spPr>
      </p:pic>
      <p:sp>
        <p:nvSpPr>
          <p:cNvPr id="7" name="Content Placeholder 2"/>
          <p:cNvSpPr txBox="1">
            <a:spLocks/>
          </p:cNvSpPr>
          <p:nvPr/>
        </p:nvSpPr>
        <p:spPr bwMode="auto">
          <a:xfrm>
            <a:off x="457200" y="1828800"/>
            <a:ext cx="3311525" cy="4032250"/>
          </a:xfrm>
          <a:prstGeom prst="rect">
            <a:avLst/>
          </a:prstGeom>
          <a:noFill/>
          <a:ln w="9525" algn="ctr">
            <a:noFill/>
            <a:miter lim="800000"/>
            <a:headEnd/>
            <a:tailEnd/>
          </a:ln>
        </p:spPr>
        <p:txBody>
          <a:bodyPr/>
          <a:lstStyle/>
          <a:p>
            <a:pPr marL="574675" lvl="1" indent="-233363" eaLnBrk="0" hangingPunct="0">
              <a:spcBef>
                <a:spcPct val="20000"/>
              </a:spcBef>
              <a:buFontTx/>
              <a:buChar char="–"/>
              <a:defRPr/>
            </a:pPr>
            <a:r>
              <a:rPr lang="en-CA" sz="1600" kern="0" dirty="0">
                <a:latin typeface="+mn-lt"/>
                <a:cs typeface="+mn-cs"/>
              </a:rPr>
              <a:t>Drag and drop the following source files into the new project in the CCS Project Explorer view</a:t>
            </a:r>
          </a:p>
          <a:p>
            <a:pPr marL="1031875" lvl="2" indent="-233363" eaLnBrk="0" hangingPunct="0">
              <a:spcBef>
                <a:spcPct val="20000"/>
              </a:spcBef>
              <a:buFontTx/>
              <a:buChar char="–"/>
              <a:defRPr/>
            </a:pPr>
            <a:r>
              <a:rPr lang="en-CA" sz="1200" kern="0" dirty="0">
                <a:latin typeface="+mn-lt"/>
                <a:cs typeface="+mn-cs"/>
              </a:rPr>
              <a:t>F2806x_CodeStartBranch.asm</a:t>
            </a:r>
          </a:p>
          <a:p>
            <a:pPr marL="1031875" lvl="2" indent="-233363" eaLnBrk="0" hangingPunct="0">
              <a:spcBef>
                <a:spcPct val="20000"/>
              </a:spcBef>
              <a:buFontTx/>
              <a:buChar char="–"/>
              <a:defRPr/>
            </a:pPr>
            <a:r>
              <a:rPr lang="en-CA" sz="1200" kern="0" dirty="0">
                <a:latin typeface="+mn-lt"/>
                <a:cs typeface="+mn-cs"/>
              </a:rPr>
              <a:t>F2806x_CpuTimers.c</a:t>
            </a:r>
          </a:p>
          <a:p>
            <a:pPr marL="1031875" lvl="2" indent="-233363" eaLnBrk="0" hangingPunct="0">
              <a:spcBef>
                <a:spcPct val="20000"/>
              </a:spcBef>
              <a:buFontTx/>
              <a:buChar char="–"/>
              <a:defRPr/>
            </a:pPr>
            <a:r>
              <a:rPr lang="en-CA" sz="1200" kern="0" dirty="0">
                <a:latin typeface="+mn-lt"/>
                <a:cs typeface="+mn-cs"/>
              </a:rPr>
              <a:t>F2806x_DefaultIsr.c</a:t>
            </a:r>
          </a:p>
          <a:p>
            <a:pPr marL="1031875" lvl="2" indent="-233363" eaLnBrk="0" hangingPunct="0">
              <a:spcBef>
                <a:spcPct val="20000"/>
              </a:spcBef>
              <a:buFontTx/>
              <a:buChar char="–"/>
              <a:defRPr/>
            </a:pPr>
            <a:r>
              <a:rPr lang="en-CA" sz="1200" kern="0" dirty="0">
                <a:latin typeface="+mn-lt"/>
                <a:cs typeface="+mn-cs"/>
              </a:rPr>
              <a:t>F2806x_PieCtrl.c</a:t>
            </a:r>
          </a:p>
          <a:p>
            <a:pPr marL="1031875" lvl="2" indent="-233363" eaLnBrk="0" hangingPunct="0">
              <a:spcBef>
                <a:spcPct val="20000"/>
              </a:spcBef>
              <a:buFontTx/>
              <a:buChar char="–"/>
              <a:defRPr/>
            </a:pPr>
            <a:r>
              <a:rPr lang="en-CA" sz="1200" kern="0" dirty="0">
                <a:latin typeface="+mn-lt"/>
                <a:cs typeface="+mn-cs"/>
              </a:rPr>
              <a:t>F2806x_PieVect.c</a:t>
            </a:r>
          </a:p>
          <a:p>
            <a:pPr marL="1031875" lvl="2" indent="-233363" eaLnBrk="0" hangingPunct="0">
              <a:spcBef>
                <a:spcPct val="20000"/>
              </a:spcBef>
              <a:buFontTx/>
              <a:buChar char="–"/>
              <a:defRPr/>
            </a:pPr>
            <a:r>
              <a:rPr lang="en-CA" sz="1200" kern="0" dirty="0">
                <a:latin typeface="+mn-lt"/>
                <a:cs typeface="+mn-cs"/>
              </a:rPr>
              <a:t>F2806x_SysCtrl.c</a:t>
            </a:r>
          </a:p>
          <a:p>
            <a:pPr marL="1031875" lvl="2" indent="-233363" eaLnBrk="0" hangingPunct="0">
              <a:spcBef>
                <a:spcPct val="20000"/>
              </a:spcBef>
              <a:buFontTx/>
              <a:buChar char="–"/>
              <a:defRPr/>
            </a:pPr>
            <a:r>
              <a:rPr lang="en-CA" sz="1200" kern="0" dirty="0">
                <a:latin typeface="+mn-lt"/>
                <a:cs typeface="+mn-cs"/>
              </a:rPr>
              <a:t>F2806x_usDelay.asm</a:t>
            </a:r>
          </a:p>
          <a:p>
            <a:pPr marL="1031875" lvl="2" indent="-233363" eaLnBrk="0" hangingPunct="0">
              <a:spcBef>
                <a:spcPct val="20000"/>
              </a:spcBef>
              <a:buFontTx/>
              <a:buChar char="–"/>
              <a:defRPr/>
            </a:pPr>
            <a:endParaRPr lang="en-CA" kern="0" dirty="0">
              <a:latin typeface="+mn-lt"/>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Title 1"/>
          <p:cNvSpPr>
            <a:spLocks noGrp="1"/>
          </p:cNvSpPr>
          <p:nvPr>
            <p:ph type="title"/>
          </p:nvPr>
        </p:nvSpPr>
        <p:spPr/>
        <p:txBody>
          <a:bodyPr/>
          <a:lstStyle/>
          <a:p>
            <a:r>
              <a:rPr lang="en-CA" sz="3200" smtClean="0"/>
              <a:t>CPU Timer: Link Source Files to Project</a:t>
            </a:r>
          </a:p>
        </p:txBody>
      </p:sp>
      <p:sp>
        <p:nvSpPr>
          <p:cNvPr id="100354" name="Content Placeholder 2"/>
          <p:cNvSpPr>
            <a:spLocks noGrp="1"/>
          </p:cNvSpPr>
          <p:nvPr>
            <p:ph idx="1"/>
          </p:nvPr>
        </p:nvSpPr>
        <p:spPr/>
        <p:txBody>
          <a:bodyPr/>
          <a:lstStyle/>
          <a:p>
            <a:r>
              <a:rPr lang="en-CA" sz="1800" smtClean="0"/>
              <a:t>A dialog will appear asking if you wish to Copy or Link the files:</a:t>
            </a:r>
          </a:p>
          <a:p>
            <a:pPr lvl="1"/>
            <a:r>
              <a:rPr lang="en-CA" sz="1600" smtClean="0"/>
              <a:t>Select ‘Link to files’</a:t>
            </a:r>
          </a:p>
          <a:p>
            <a:pPr lvl="1"/>
            <a:r>
              <a:rPr lang="en-CA" sz="1600" smtClean="0"/>
              <a:t>Select ‘Create link locations relative to:’</a:t>
            </a:r>
          </a:p>
          <a:p>
            <a:pPr lvl="2"/>
            <a:r>
              <a:rPr lang="en-CA" sz="1400" smtClean="0"/>
              <a:t>Use the new Linked Resource variable we created (controlSUITE)</a:t>
            </a:r>
          </a:p>
          <a:p>
            <a:pPr lvl="1"/>
            <a:r>
              <a:rPr lang="en-CA" sz="1600" smtClean="0"/>
              <a:t>Hit ‘OK’</a:t>
            </a:r>
          </a:p>
          <a:p>
            <a:r>
              <a:rPr lang="en-CA" sz="1800" smtClean="0"/>
              <a:t>Files will now appear in the Project Explorer with the ‘link’ icon</a:t>
            </a:r>
          </a:p>
          <a:p>
            <a:pPr lvl="1"/>
            <a:endParaRPr lang="en-CA" sz="1600" smtClean="0"/>
          </a:p>
        </p:txBody>
      </p:sp>
      <p:sp>
        <p:nvSpPr>
          <p:cNvPr id="100356" name="AutoShape 10"/>
          <p:cNvSpPr>
            <a:spLocks noChangeArrowheads="1"/>
          </p:cNvSpPr>
          <p:nvPr/>
        </p:nvSpPr>
        <p:spPr bwMode="auto">
          <a:xfrm>
            <a:off x="4643438" y="4365625"/>
            <a:ext cx="936625" cy="576263"/>
          </a:xfrm>
          <a:prstGeom prst="rightArrow">
            <a:avLst>
              <a:gd name="adj1" fmla="val 50000"/>
              <a:gd name="adj2" fmla="val 40634"/>
            </a:avLst>
          </a:prstGeom>
          <a:solidFill>
            <a:srgbClr val="FFFF00"/>
          </a:solidFill>
          <a:ln w="9525">
            <a:solidFill>
              <a:schemeClr val="tx1"/>
            </a:solidFill>
            <a:miter lim="800000"/>
            <a:headEnd/>
            <a:tailEnd/>
          </a:ln>
        </p:spPr>
        <p:txBody>
          <a:bodyPr wrap="none" anchor="ctr"/>
          <a:lstStyle/>
          <a:p>
            <a:endParaRPr lang="en-US"/>
          </a:p>
        </p:txBody>
      </p:sp>
      <p:pic>
        <p:nvPicPr>
          <p:cNvPr id="100357" name="Picture 2" descr="C:\Apps\CCS4Training\GREE\pics\fund52.PNG"/>
          <p:cNvPicPr>
            <a:picLocks noChangeAspect="1" noChangeArrowheads="1"/>
          </p:cNvPicPr>
          <p:nvPr/>
        </p:nvPicPr>
        <p:blipFill>
          <a:blip r:embed="rId3" cstate="print"/>
          <a:srcRect/>
          <a:stretch>
            <a:fillRect/>
          </a:stretch>
        </p:blipFill>
        <p:spPr bwMode="auto">
          <a:xfrm>
            <a:off x="395288" y="3357563"/>
            <a:ext cx="4038600" cy="2562225"/>
          </a:xfrm>
          <a:prstGeom prst="rect">
            <a:avLst/>
          </a:prstGeom>
          <a:noFill/>
          <a:ln w="9525">
            <a:noFill/>
            <a:miter lim="800000"/>
            <a:headEnd/>
            <a:tailEnd/>
          </a:ln>
        </p:spPr>
      </p:pic>
      <p:pic>
        <p:nvPicPr>
          <p:cNvPr id="100358" name="Picture 3" descr="C:\Apps\CCS4Training\GREE\pics\fund53.PNG"/>
          <p:cNvPicPr>
            <a:picLocks noChangeAspect="1" noChangeArrowheads="1"/>
          </p:cNvPicPr>
          <p:nvPr/>
        </p:nvPicPr>
        <p:blipFill>
          <a:blip r:embed="rId4" cstate="print"/>
          <a:srcRect/>
          <a:stretch>
            <a:fillRect/>
          </a:stretch>
        </p:blipFill>
        <p:spPr bwMode="auto">
          <a:xfrm>
            <a:off x="5795963" y="4221163"/>
            <a:ext cx="2047875" cy="1076325"/>
          </a:xfrm>
          <a:prstGeom prst="rect">
            <a:avLst/>
          </a:prstGeom>
          <a:noFill/>
          <a:ln w="9525">
            <a:noFill/>
            <a:miter lim="800000"/>
            <a:headEnd/>
            <a:tailEnd/>
          </a:ln>
        </p:spPr>
      </p:pic>
      <p:sp>
        <p:nvSpPr>
          <p:cNvPr id="100359" name="Line 12"/>
          <p:cNvSpPr>
            <a:spLocks noChangeShapeType="1"/>
          </p:cNvSpPr>
          <p:nvPr/>
        </p:nvSpPr>
        <p:spPr bwMode="auto">
          <a:xfrm flipH="1">
            <a:off x="6300788" y="3141663"/>
            <a:ext cx="358775" cy="1655762"/>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Title 1"/>
          <p:cNvSpPr>
            <a:spLocks noGrp="1"/>
          </p:cNvSpPr>
          <p:nvPr>
            <p:ph type="title"/>
          </p:nvPr>
        </p:nvSpPr>
        <p:spPr/>
        <p:txBody>
          <a:bodyPr/>
          <a:lstStyle/>
          <a:p>
            <a:r>
              <a:rPr lang="en-CA" smtClean="0"/>
              <a:t>CPU Timer: Link Files to Project</a:t>
            </a:r>
          </a:p>
        </p:txBody>
      </p:sp>
      <p:sp>
        <p:nvSpPr>
          <p:cNvPr id="102402" name="Content Placeholder 2"/>
          <p:cNvSpPr>
            <a:spLocks noGrp="1"/>
          </p:cNvSpPr>
          <p:nvPr>
            <p:ph idx="1"/>
          </p:nvPr>
        </p:nvSpPr>
        <p:spPr>
          <a:xfrm>
            <a:off x="395288" y="981075"/>
            <a:ext cx="8467725" cy="4692650"/>
          </a:xfrm>
        </p:spPr>
        <p:txBody>
          <a:bodyPr/>
          <a:lstStyle/>
          <a:p>
            <a:r>
              <a:rPr lang="en-CA" sz="1400" smtClean="0"/>
              <a:t>Link the rest of the needed files the same way:</a:t>
            </a:r>
          </a:p>
          <a:p>
            <a:pPr lvl="1"/>
            <a:r>
              <a:rPr lang="en-CA" sz="1200" smtClean="0"/>
              <a:t>C:\TI\controlSUITE\device_support\f2806x\v110\F2806x_examples\cpu_timer\Example_2806xCpuTimer.c</a:t>
            </a:r>
          </a:p>
          <a:p>
            <a:pPr lvl="1"/>
            <a:r>
              <a:rPr lang="en-CA" sz="1200" smtClean="0"/>
              <a:t>C:\TI\controlSUITE\device_support\f2806x\v110\F2806x_headers\source\F2806x_GlobalVariableDefs.c</a:t>
            </a:r>
          </a:p>
          <a:p>
            <a:pPr lvl="1"/>
            <a:r>
              <a:rPr lang="en-CA" sz="1200" smtClean="0"/>
              <a:t>C:\TI\controlSUITE\device_support\f2806x\v110\F2806x_headers\cmd\F2806x_Headers_nonBIOS.cmd</a:t>
            </a:r>
          </a:p>
          <a:p>
            <a:pPr lvl="1"/>
            <a:r>
              <a:rPr lang="en-CA" sz="1200" smtClean="0"/>
              <a:t>C:\TI\controlSUITE\libs\math\IQmath\v15c\lib\rts2800_fpu32_fast_supplement.lib</a:t>
            </a:r>
          </a:p>
          <a:p>
            <a:pPr lvl="1"/>
            <a:r>
              <a:rPr lang="en-CA" sz="1200" smtClean="0"/>
              <a:t>C:\TI\controlSUITE\libs\math\FPUfastRTS\V100\lib\IQmath_fpu32.lib</a:t>
            </a:r>
          </a:p>
        </p:txBody>
      </p:sp>
      <p:pic>
        <p:nvPicPr>
          <p:cNvPr id="102404" name="Picture 2" descr="C:\Apps\CCS4Training\GREE\pics\fund54.PNG"/>
          <p:cNvPicPr>
            <a:picLocks noChangeAspect="1" noChangeArrowheads="1"/>
          </p:cNvPicPr>
          <p:nvPr/>
        </p:nvPicPr>
        <p:blipFill>
          <a:blip r:embed="rId3" cstate="print"/>
          <a:srcRect/>
          <a:stretch>
            <a:fillRect/>
          </a:stretch>
        </p:blipFill>
        <p:spPr bwMode="auto">
          <a:xfrm>
            <a:off x="1042988" y="2492375"/>
            <a:ext cx="3476625" cy="3105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Title 1"/>
          <p:cNvSpPr>
            <a:spLocks noGrp="1"/>
          </p:cNvSpPr>
          <p:nvPr>
            <p:ph type="title"/>
          </p:nvPr>
        </p:nvSpPr>
        <p:spPr/>
        <p:txBody>
          <a:bodyPr/>
          <a:lstStyle/>
          <a:p>
            <a:r>
              <a:rPr lang="en-CA" sz="3200" smtClean="0"/>
              <a:t>CPU Timer: Modifying Project Properties</a:t>
            </a:r>
          </a:p>
        </p:txBody>
      </p:sp>
      <p:sp>
        <p:nvSpPr>
          <p:cNvPr id="106499" name="Content Placeholder 2"/>
          <p:cNvSpPr>
            <a:spLocks/>
          </p:cNvSpPr>
          <p:nvPr/>
        </p:nvSpPr>
        <p:spPr bwMode="auto">
          <a:xfrm>
            <a:off x="395288" y="3213100"/>
            <a:ext cx="3671887" cy="3455988"/>
          </a:xfrm>
          <a:prstGeom prst="rect">
            <a:avLst/>
          </a:prstGeom>
          <a:noFill/>
          <a:ln w="9525" algn="ctr">
            <a:noFill/>
            <a:miter lim="800000"/>
            <a:headEnd/>
            <a:tailEnd/>
          </a:ln>
        </p:spPr>
        <p:txBody>
          <a:bodyPr/>
          <a:lstStyle/>
          <a:p>
            <a:pPr marL="574675" lvl="1" indent="-233363" eaLnBrk="0" hangingPunct="0">
              <a:spcBef>
                <a:spcPct val="20000"/>
              </a:spcBef>
              <a:buFontTx/>
              <a:buChar char="–"/>
            </a:pPr>
            <a:endParaRPr lang="en-CA" sz="1000"/>
          </a:p>
          <a:p>
            <a:pPr marL="227013" indent="-227013" eaLnBrk="0" hangingPunct="0">
              <a:spcBef>
                <a:spcPct val="65000"/>
              </a:spcBef>
              <a:buFontTx/>
              <a:buChar char="•"/>
            </a:pPr>
            <a:endParaRPr lang="en-CA" sz="1600" b="1">
              <a:solidFill>
                <a:schemeClr val="tx2"/>
              </a:solidFill>
            </a:endParaRPr>
          </a:p>
        </p:txBody>
      </p:sp>
      <p:pic>
        <p:nvPicPr>
          <p:cNvPr id="106500" name="Picture 2" descr="C:\Apps\CCS4Training\GREE\pics\fund56.PNG"/>
          <p:cNvPicPr>
            <a:picLocks noChangeAspect="1" noChangeArrowheads="1"/>
          </p:cNvPicPr>
          <p:nvPr/>
        </p:nvPicPr>
        <p:blipFill>
          <a:blip r:embed="rId3" cstate="print"/>
          <a:srcRect/>
          <a:stretch>
            <a:fillRect/>
          </a:stretch>
        </p:blipFill>
        <p:spPr bwMode="auto">
          <a:xfrm>
            <a:off x="3851275" y="1844675"/>
            <a:ext cx="5005388" cy="4464050"/>
          </a:xfrm>
          <a:prstGeom prst="rect">
            <a:avLst/>
          </a:prstGeom>
          <a:noFill/>
          <a:ln w="9525">
            <a:noFill/>
            <a:miter lim="800000"/>
            <a:headEnd/>
            <a:tailEnd/>
          </a:ln>
        </p:spPr>
      </p:pic>
      <p:sp>
        <p:nvSpPr>
          <p:cNvPr id="11" name="Content Placeholder 2"/>
          <p:cNvSpPr txBox="1">
            <a:spLocks/>
          </p:cNvSpPr>
          <p:nvPr/>
        </p:nvSpPr>
        <p:spPr bwMode="auto">
          <a:xfrm>
            <a:off x="323850" y="2492375"/>
            <a:ext cx="3455988" cy="3529013"/>
          </a:xfrm>
          <a:prstGeom prst="rect">
            <a:avLst/>
          </a:prstGeom>
          <a:noFill/>
          <a:ln w="9525" algn="ctr">
            <a:noFill/>
            <a:miter lim="800000"/>
            <a:headEnd/>
            <a:tailEnd/>
          </a:ln>
        </p:spPr>
        <p:txBody>
          <a:bodyPr/>
          <a:lstStyle/>
          <a:p>
            <a:pPr marL="227013" indent="-227013" eaLnBrk="0" hangingPunct="0">
              <a:spcBef>
                <a:spcPct val="65000"/>
              </a:spcBef>
              <a:buFontTx/>
              <a:buChar char="•"/>
              <a:defRPr/>
            </a:pPr>
            <a:r>
              <a:rPr lang="en-CA" sz="1400" b="1" kern="0" dirty="0">
                <a:latin typeface="+mn-lt"/>
                <a:cs typeface="+mn-cs"/>
              </a:rPr>
              <a:t>‘${&lt;BUILD VARIABLE&gt;}’ is the syntax to use a Build Variable in </a:t>
            </a:r>
            <a:br>
              <a:rPr lang="en-CA" sz="1400" b="1" kern="0" dirty="0">
                <a:latin typeface="+mn-lt"/>
                <a:cs typeface="+mn-cs"/>
              </a:rPr>
            </a:br>
            <a:r>
              <a:rPr lang="en-CA" sz="1400" b="1" kern="0" dirty="0">
                <a:latin typeface="+mn-lt"/>
                <a:cs typeface="+mn-cs"/>
              </a:rPr>
              <a:t>the project properties</a:t>
            </a:r>
            <a:endParaRPr lang="en-CA" b="1" kern="0" dirty="0">
              <a:latin typeface="+mn-lt"/>
              <a:cs typeface="+mn-cs"/>
            </a:endParaRPr>
          </a:p>
          <a:p>
            <a:pPr marL="227013" indent="-227013" eaLnBrk="0" hangingPunct="0">
              <a:spcBef>
                <a:spcPct val="65000"/>
              </a:spcBef>
              <a:buFontTx/>
              <a:buChar char="•"/>
              <a:defRPr/>
            </a:pPr>
            <a:r>
              <a:rPr lang="en-CA" sz="1400" b="1" kern="0" dirty="0">
                <a:latin typeface="+mn-lt"/>
                <a:cs typeface="+mn-cs"/>
              </a:rPr>
              <a:t>WARNING: Linked Resource Path Variables are only used when linking source files to a </a:t>
            </a:r>
            <a:r>
              <a:rPr lang="en-CA" sz="1400" b="1" kern="0" dirty="0" err="1">
                <a:latin typeface="+mn-lt"/>
                <a:cs typeface="+mn-cs"/>
              </a:rPr>
              <a:t>projec</a:t>
            </a:r>
            <a:r>
              <a:rPr lang="en-CA" sz="1400" b="1" kern="0" dirty="0">
                <a:latin typeface="+mn-lt"/>
                <a:cs typeface="+mn-cs"/>
              </a:rPr>
              <a:t>t. They can not be used for build options. Use Build Variables when modifying build options</a:t>
            </a:r>
          </a:p>
        </p:txBody>
      </p:sp>
      <p:sp>
        <p:nvSpPr>
          <p:cNvPr id="106502" name="Content Placeholder 2"/>
          <p:cNvSpPr>
            <a:spLocks noGrp="1"/>
          </p:cNvSpPr>
          <p:nvPr>
            <p:ph idx="1"/>
          </p:nvPr>
        </p:nvSpPr>
        <p:spPr>
          <a:xfrm>
            <a:off x="333375" y="908050"/>
            <a:ext cx="8467725" cy="1584325"/>
          </a:xfrm>
          <a:solidFill>
            <a:schemeClr val="bg1"/>
          </a:solidFill>
          <a:ln>
            <a:solidFill>
              <a:schemeClr val="bg1"/>
            </a:solidFill>
          </a:ln>
        </p:spPr>
        <p:txBody>
          <a:bodyPr/>
          <a:lstStyle/>
          <a:p>
            <a:r>
              <a:rPr lang="en-CA" sz="1400" smtClean="0"/>
              <a:t>Right-click on the project and select ‘Properties’</a:t>
            </a:r>
          </a:p>
          <a:p>
            <a:r>
              <a:rPr lang="en-CA" sz="1400" smtClean="0"/>
              <a:t>In the compiler ‘Include Options’, add the following entries to the list of include search paths:</a:t>
            </a:r>
          </a:p>
          <a:p>
            <a:pPr lvl="1"/>
            <a:r>
              <a:rPr lang="en-CA" sz="1200" smtClean="0"/>
              <a:t>${controlSUITE}\device_support\f2806x\v110\F2806x_headers\include</a:t>
            </a:r>
          </a:p>
          <a:p>
            <a:pPr lvl="1"/>
            <a:r>
              <a:rPr lang="en-CA" sz="1200" smtClean="0"/>
              <a:t>${controlSUITE}\device_support\f2806x\v110\F2806x_common\include</a:t>
            </a:r>
          </a:p>
          <a:p>
            <a:pPr lvl="1"/>
            <a:r>
              <a:rPr lang="en-CA" sz="1200" smtClean="0"/>
              <a:t>${controlSUITE}\libs\math\IQmath\v15c\include</a:t>
            </a:r>
          </a:p>
          <a:p>
            <a:pPr lvl="1"/>
            <a:r>
              <a:rPr lang="en-CA" sz="1200" smtClean="0"/>
              <a:t>${controlSUITE}\libs\math\FPUfastRTS\V100\include</a:t>
            </a:r>
            <a:endParaRPr lang="en-CA" sz="1400" smtClean="0"/>
          </a:p>
          <a:p>
            <a:pPr>
              <a:buFontTx/>
              <a:buNone/>
            </a:pPr>
            <a:endParaRPr lang="en-CA" sz="1800" smtClean="0"/>
          </a:p>
          <a:p>
            <a:pPr lvl="1"/>
            <a:endParaRPr lang="en-CA" sz="1600" smtClean="0"/>
          </a:p>
          <a:p>
            <a:endParaRPr lang="en-CA" sz="1800" smtClean="0"/>
          </a:p>
        </p:txBody>
      </p:sp>
      <p:sp>
        <p:nvSpPr>
          <p:cNvPr id="12" name="Oval 11"/>
          <p:cNvSpPr/>
          <p:nvPr/>
        </p:nvSpPr>
        <p:spPr>
          <a:xfrm>
            <a:off x="5508625" y="4581525"/>
            <a:ext cx="3240088" cy="64770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Title 1"/>
          <p:cNvSpPr>
            <a:spLocks noGrp="1"/>
          </p:cNvSpPr>
          <p:nvPr>
            <p:ph type="title"/>
          </p:nvPr>
        </p:nvSpPr>
        <p:spPr/>
        <p:txBody>
          <a:bodyPr/>
          <a:lstStyle/>
          <a:p>
            <a:r>
              <a:rPr lang="en-CA" smtClean="0"/>
              <a:t>CPU Timer: Project Properties</a:t>
            </a:r>
          </a:p>
        </p:txBody>
      </p:sp>
      <p:sp>
        <p:nvSpPr>
          <p:cNvPr id="108546" name="Content Placeholder 2"/>
          <p:cNvSpPr>
            <a:spLocks noGrp="1"/>
          </p:cNvSpPr>
          <p:nvPr>
            <p:ph idx="1"/>
          </p:nvPr>
        </p:nvSpPr>
        <p:spPr/>
        <p:txBody>
          <a:bodyPr/>
          <a:lstStyle/>
          <a:p>
            <a:r>
              <a:rPr lang="en-CA" sz="1400" smtClean="0"/>
              <a:t>Go to ‘Resource -&gt; Linked Resources’ to see all the Linked Resource Path Variables that is available to the project</a:t>
            </a:r>
          </a:p>
          <a:p>
            <a:pPr lvl="1"/>
            <a:r>
              <a:rPr lang="en-CA" sz="1200" smtClean="0"/>
              <a:t>This will show all variables created at the project level and workspace level</a:t>
            </a:r>
          </a:p>
          <a:p>
            <a:r>
              <a:rPr lang="en-CA" sz="1400" smtClean="0"/>
              <a:t>See the workspace level Linked Resource Path Variable that was created appears in the list</a:t>
            </a:r>
          </a:p>
          <a:p>
            <a:r>
              <a:rPr lang="en-CA" sz="1400" smtClean="0"/>
              <a:t>Variables may be edited here but changes will only be recorded at the project level (stored in the project files)</a:t>
            </a:r>
          </a:p>
          <a:p>
            <a:pPr lvl="1"/>
            <a:endParaRPr lang="en-CA" sz="1200" smtClean="0"/>
          </a:p>
          <a:p>
            <a:endParaRPr lang="en-CA" sz="1400" smtClean="0"/>
          </a:p>
        </p:txBody>
      </p:sp>
      <p:pic>
        <p:nvPicPr>
          <p:cNvPr id="108548" name="Picture 3" descr="C:\Apps\CCS4Training\GREE\pics\fund57.PNG"/>
          <p:cNvPicPr>
            <a:picLocks noChangeAspect="1" noChangeArrowheads="1"/>
          </p:cNvPicPr>
          <p:nvPr/>
        </p:nvPicPr>
        <p:blipFill>
          <a:blip r:embed="rId3" cstate="print"/>
          <a:srcRect/>
          <a:stretch>
            <a:fillRect/>
          </a:stretch>
        </p:blipFill>
        <p:spPr bwMode="auto">
          <a:xfrm>
            <a:off x="684213" y="3141663"/>
            <a:ext cx="7658100" cy="2990850"/>
          </a:xfrm>
          <a:prstGeom prst="rect">
            <a:avLst/>
          </a:prstGeom>
          <a:noFill/>
          <a:ln w="9525">
            <a:noFill/>
            <a:miter lim="800000"/>
            <a:headEnd/>
            <a:tailEnd/>
          </a:ln>
        </p:spPr>
      </p:pic>
      <p:sp>
        <p:nvSpPr>
          <p:cNvPr id="10" name="Oval 9"/>
          <p:cNvSpPr/>
          <p:nvPr/>
        </p:nvSpPr>
        <p:spPr>
          <a:xfrm>
            <a:off x="3132138" y="5805488"/>
            <a:ext cx="2663825" cy="287337"/>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Title 1"/>
          <p:cNvSpPr>
            <a:spLocks noGrp="1"/>
          </p:cNvSpPr>
          <p:nvPr>
            <p:ph type="title"/>
          </p:nvPr>
        </p:nvSpPr>
        <p:spPr/>
        <p:txBody>
          <a:bodyPr/>
          <a:lstStyle/>
          <a:p>
            <a:r>
              <a:rPr lang="en-CA" smtClean="0"/>
              <a:t>CPU Timer: Project Properties</a:t>
            </a:r>
          </a:p>
        </p:txBody>
      </p:sp>
      <p:sp>
        <p:nvSpPr>
          <p:cNvPr id="110594" name="Content Placeholder 2"/>
          <p:cNvSpPr>
            <a:spLocks noGrp="1"/>
          </p:cNvSpPr>
          <p:nvPr>
            <p:ph idx="1"/>
          </p:nvPr>
        </p:nvSpPr>
        <p:spPr/>
        <p:txBody>
          <a:bodyPr/>
          <a:lstStyle/>
          <a:p>
            <a:r>
              <a:rPr lang="en-CA" sz="1600" smtClean="0"/>
              <a:t>The ‘Linked Resources’ tab will show all the files that have been linked to the project</a:t>
            </a:r>
          </a:p>
          <a:p>
            <a:pPr lvl="1"/>
            <a:r>
              <a:rPr lang="en-CA" sz="1400" smtClean="0"/>
              <a:t>It will sort them by files linked with a variable and files linked with an absolute path</a:t>
            </a:r>
          </a:p>
          <a:p>
            <a:r>
              <a:rPr lang="en-CA" sz="1600" smtClean="0"/>
              <a:t>Links can be modified here with the ‘Edit…’ button</a:t>
            </a:r>
          </a:p>
          <a:p>
            <a:r>
              <a:rPr lang="en-CA" sz="1600" smtClean="0"/>
              <a:t>Links can be converted to use an absolute path with the ‘Convert…’ button</a:t>
            </a:r>
          </a:p>
          <a:p>
            <a:endParaRPr lang="en-CA" sz="1800" smtClean="0"/>
          </a:p>
          <a:p>
            <a:pPr lvl="1"/>
            <a:endParaRPr lang="en-CA" sz="1600" smtClean="0"/>
          </a:p>
          <a:p>
            <a:endParaRPr lang="en-CA" sz="1800" smtClean="0"/>
          </a:p>
        </p:txBody>
      </p:sp>
      <p:pic>
        <p:nvPicPr>
          <p:cNvPr id="110596" name="Picture 2" descr="C:\Apps\CCS4Training\GREE\pics\fund58.PNG"/>
          <p:cNvPicPr>
            <a:picLocks noChangeAspect="1" noChangeArrowheads="1"/>
          </p:cNvPicPr>
          <p:nvPr/>
        </p:nvPicPr>
        <p:blipFill>
          <a:blip r:embed="rId3" cstate="print"/>
          <a:srcRect/>
          <a:stretch>
            <a:fillRect/>
          </a:stretch>
        </p:blipFill>
        <p:spPr bwMode="auto">
          <a:xfrm>
            <a:off x="250825" y="3141663"/>
            <a:ext cx="8672513" cy="27765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Title 1"/>
          <p:cNvSpPr>
            <a:spLocks noGrp="1"/>
          </p:cNvSpPr>
          <p:nvPr>
            <p:ph type="title"/>
          </p:nvPr>
        </p:nvSpPr>
        <p:spPr/>
        <p:txBody>
          <a:bodyPr/>
          <a:lstStyle/>
          <a:p>
            <a:r>
              <a:rPr lang="en-CA" smtClean="0"/>
              <a:t>CPU Timer: Project Properties</a:t>
            </a:r>
          </a:p>
        </p:txBody>
      </p:sp>
      <p:sp>
        <p:nvSpPr>
          <p:cNvPr id="112642" name="Content Placeholder 2"/>
          <p:cNvSpPr>
            <a:spLocks noGrp="1"/>
          </p:cNvSpPr>
          <p:nvPr>
            <p:ph idx="1"/>
          </p:nvPr>
        </p:nvSpPr>
        <p:spPr>
          <a:xfrm>
            <a:off x="333375" y="1185863"/>
            <a:ext cx="3014663" cy="5195887"/>
          </a:xfrm>
        </p:spPr>
        <p:txBody>
          <a:bodyPr/>
          <a:lstStyle/>
          <a:p>
            <a:r>
              <a:rPr lang="en-CA" sz="1600" smtClean="0"/>
              <a:t>Go to ‘CCS Build’ to see all the Build Variables that is available to the project</a:t>
            </a:r>
          </a:p>
          <a:p>
            <a:pPr lvl="1"/>
            <a:r>
              <a:rPr lang="en-CA" sz="1400" smtClean="0"/>
              <a:t>Only project level variables will be listed by default</a:t>
            </a:r>
          </a:p>
          <a:p>
            <a:pPr lvl="1"/>
            <a:r>
              <a:rPr lang="en-CA" sz="1400" smtClean="0"/>
              <a:t>Enable the “Show system variables” checkbox to see variables set at the workspace and system level</a:t>
            </a:r>
          </a:p>
          <a:p>
            <a:r>
              <a:rPr lang="en-CA" sz="1600" smtClean="0"/>
              <a:t>See how the workspace level Build Variable that was created appears in the list</a:t>
            </a:r>
          </a:p>
          <a:p>
            <a:endParaRPr lang="en-CA" sz="1800" smtClean="0"/>
          </a:p>
          <a:p>
            <a:pPr lvl="1"/>
            <a:endParaRPr lang="en-CA" sz="1600" smtClean="0"/>
          </a:p>
          <a:p>
            <a:endParaRPr lang="en-CA" sz="1800" smtClean="0"/>
          </a:p>
        </p:txBody>
      </p:sp>
      <p:pic>
        <p:nvPicPr>
          <p:cNvPr id="112644" name="Picture 3" descr="C:\Apps\CCS4Training\GREE\pics\fund59.PNG"/>
          <p:cNvPicPr>
            <a:picLocks noChangeAspect="1" noChangeArrowheads="1"/>
          </p:cNvPicPr>
          <p:nvPr/>
        </p:nvPicPr>
        <p:blipFill>
          <a:blip r:embed="rId3" cstate="print"/>
          <a:srcRect/>
          <a:stretch>
            <a:fillRect/>
          </a:stretch>
        </p:blipFill>
        <p:spPr bwMode="auto">
          <a:xfrm>
            <a:off x="3348038" y="1268413"/>
            <a:ext cx="5651500" cy="4197350"/>
          </a:xfrm>
          <a:prstGeom prst="rect">
            <a:avLst/>
          </a:prstGeom>
          <a:noFill/>
          <a:ln w="9525">
            <a:noFill/>
            <a:miter lim="800000"/>
            <a:headEnd/>
            <a:tailEnd/>
          </a:ln>
        </p:spPr>
      </p:pic>
      <p:sp>
        <p:nvSpPr>
          <p:cNvPr id="12" name="Oval 11"/>
          <p:cNvSpPr/>
          <p:nvPr/>
        </p:nvSpPr>
        <p:spPr>
          <a:xfrm>
            <a:off x="5003800" y="4581525"/>
            <a:ext cx="1081088" cy="142875"/>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Oval 13"/>
          <p:cNvSpPr/>
          <p:nvPr/>
        </p:nvSpPr>
        <p:spPr>
          <a:xfrm>
            <a:off x="5003800" y="3933825"/>
            <a:ext cx="2376488" cy="142875"/>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Title 3"/>
          <p:cNvSpPr>
            <a:spLocks noGrp="1"/>
          </p:cNvSpPr>
          <p:nvPr>
            <p:ph type="title"/>
          </p:nvPr>
        </p:nvSpPr>
        <p:spPr/>
        <p:txBody>
          <a:bodyPr/>
          <a:lstStyle/>
          <a:p>
            <a:pPr>
              <a:defRPr/>
            </a:pPr>
            <a:r>
              <a:rPr lang="en-US" dirty="0" smtClean="0"/>
              <a:t>Portable Projects</a:t>
            </a:r>
            <a:r>
              <a:rPr lang="en-CA" dirty="0" smtClean="0"/>
              <a:t>: Briefing</a:t>
            </a:r>
          </a:p>
        </p:txBody>
      </p:sp>
      <p:sp>
        <p:nvSpPr>
          <p:cNvPr id="124930" name="Content Placeholder 4"/>
          <p:cNvSpPr>
            <a:spLocks noGrp="1"/>
          </p:cNvSpPr>
          <p:nvPr>
            <p:ph idx="1"/>
          </p:nvPr>
        </p:nvSpPr>
        <p:spPr/>
        <p:txBody>
          <a:bodyPr/>
          <a:lstStyle/>
          <a:p>
            <a:r>
              <a:rPr lang="en-CA" dirty="0" smtClean="0"/>
              <a:t>Key Objectives</a:t>
            </a:r>
          </a:p>
          <a:p>
            <a:pPr lvl="1"/>
            <a:r>
              <a:rPr lang="en-CA" dirty="0" smtClean="0"/>
              <a:t>Create </a:t>
            </a:r>
            <a:r>
              <a:rPr lang="en-US" dirty="0" smtClean="0"/>
              <a:t>a project that uses a linked files</a:t>
            </a:r>
          </a:p>
          <a:p>
            <a:pPr lvl="1"/>
            <a:r>
              <a:rPr lang="en-US" dirty="0" smtClean="0"/>
              <a:t>Make the project portable</a:t>
            </a:r>
            <a:endParaRPr lang="en-CA" dirty="0" smtClean="0"/>
          </a:p>
          <a:p>
            <a:r>
              <a:rPr lang="en-CA" dirty="0" smtClean="0"/>
              <a:t>Tools and Concepts Covered</a:t>
            </a:r>
          </a:p>
          <a:p>
            <a:pPr lvl="1"/>
            <a:r>
              <a:rPr lang="en-CA" dirty="0" smtClean="0"/>
              <a:t>Sharing Projects</a:t>
            </a:r>
          </a:p>
          <a:p>
            <a:pPr lvl="1"/>
            <a:r>
              <a:rPr lang="en-US" dirty="0" smtClean="0"/>
              <a:t>Linked Resources</a:t>
            </a:r>
          </a:p>
          <a:p>
            <a:pPr lvl="1"/>
            <a:r>
              <a:rPr lang="en-US" dirty="0" smtClean="0"/>
              <a:t>Linked Resource Path Variables</a:t>
            </a:r>
          </a:p>
          <a:p>
            <a:pPr lvl="1"/>
            <a:r>
              <a:rPr lang="en-US" dirty="0" smtClean="0"/>
              <a:t>Build Variables</a:t>
            </a:r>
          </a:p>
          <a:p>
            <a:pPr lvl="1"/>
            <a:r>
              <a:rPr lang="en-US" dirty="0" smtClean="0"/>
              <a:t>Files needed for version control</a:t>
            </a:r>
          </a:p>
          <a:p>
            <a:pPr lvl="1"/>
            <a:endParaRPr lang="en-CA" dirty="0" smtClean="0"/>
          </a:p>
          <a:p>
            <a:pPr lvl="1"/>
            <a:endParaRPr lang="en-CA" dirty="0" smtClean="0"/>
          </a:p>
          <a:p>
            <a:pPr lvl="1"/>
            <a:endParaRPr lang="en-CA" dirty="0" smtClean="0"/>
          </a:p>
        </p:txBody>
      </p:sp>
    </p:spTree>
    <p:extLst>
      <p:ext uri="{BB962C8B-B14F-4D97-AF65-F5344CB8AC3E}">
        <p14:creationId xmlns:p14="http://schemas.microsoft.com/office/powerpoint/2010/main" val="8982424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Title 1"/>
          <p:cNvSpPr>
            <a:spLocks noGrp="1"/>
          </p:cNvSpPr>
          <p:nvPr>
            <p:ph type="title"/>
          </p:nvPr>
        </p:nvSpPr>
        <p:spPr/>
        <p:txBody>
          <a:bodyPr/>
          <a:lstStyle/>
          <a:p>
            <a:r>
              <a:rPr lang="en-CA" smtClean="0"/>
              <a:t>Project vs Workspace Level Variables</a:t>
            </a:r>
          </a:p>
        </p:txBody>
      </p:sp>
      <p:sp>
        <p:nvSpPr>
          <p:cNvPr id="114690" name="Content Placeholder 2"/>
          <p:cNvSpPr>
            <a:spLocks noGrp="1"/>
          </p:cNvSpPr>
          <p:nvPr>
            <p:ph idx="1"/>
          </p:nvPr>
        </p:nvSpPr>
        <p:spPr/>
        <p:txBody>
          <a:bodyPr/>
          <a:lstStyle/>
          <a:p>
            <a:r>
              <a:rPr lang="en-CA" sz="2400" dirty="0" smtClean="0"/>
              <a:t>The last few slides shows that ‘Linked Resource Path Variables’ and ‘Build Variables’ can be set at the project level</a:t>
            </a:r>
          </a:p>
          <a:p>
            <a:endParaRPr lang="en-CA" sz="2400" dirty="0" smtClean="0"/>
          </a:p>
          <a:p>
            <a:r>
              <a:rPr lang="en-CA" sz="2400" dirty="0" smtClean="0"/>
              <a:t>This current lab set these variables at the workspace </a:t>
            </a:r>
            <a:r>
              <a:rPr lang="en-CA" sz="2400" dirty="0" err="1" smtClean="0"/>
              <a:t>leve</a:t>
            </a:r>
            <a:endParaRPr lang="en-CA" sz="2400" dirty="0" smtClean="0"/>
          </a:p>
          <a:p>
            <a:pPr>
              <a:buNone/>
            </a:pPr>
            <a:endParaRPr lang="en-CA" sz="2400" dirty="0" smtClean="0"/>
          </a:p>
          <a:p>
            <a:r>
              <a:rPr lang="en-CA" sz="2400" dirty="0" smtClean="0"/>
              <a:t>What is the benefit of setting these variables at the workspace level instead of the project level?</a:t>
            </a:r>
          </a:p>
          <a:p>
            <a:pPr lvl="1"/>
            <a:r>
              <a:rPr lang="en-CA" sz="2000" dirty="0" smtClean="0"/>
              <a:t>All projects can reuse the same variable (set it once)</a:t>
            </a:r>
          </a:p>
          <a:p>
            <a:pPr lvl="1"/>
            <a:r>
              <a:rPr lang="en-CA" sz="2000" dirty="0" smtClean="0"/>
              <a:t>Do not need to modify the project!</a:t>
            </a:r>
          </a:p>
          <a:p>
            <a:pPr lvl="2"/>
            <a:r>
              <a:rPr lang="en-CA" sz="1800" dirty="0" smtClean="0"/>
              <a:t>This is important for projects checked into source control and to avoid constant checkouts so the project can be written to!</a:t>
            </a:r>
          </a:p>
          <a:p>
            <a:pPr lvl="2"/>
            <a:endParaRPr lang="en-CA" dirty="0" smtClean="0"/>
          </a:p>
          <a:p>
            <a:pPr lvl="1"/>
            <a:endParaRPr lang="en-CA" dirty="0" smtClean="0"/>
          </a:p>
          <a:p>
            <a:endParaRPr lang="en-CA"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Title 1"/>
          <p:cNvSpPr>
            <a:spLocks noGrp="1"/>
          </p:cNvSpPr>
          <p:nvPr>
            <p:ph type="title"/>
          </p:nvPr>
        </p:nvSpPr>
        <p:spPr/>
        <p:txBody>
          <a:bodyPr/>
          <a:lstStyle/>
          <a:p>
            <a:r>
              <a:rPr lang="en-CA" dirty="0" smtClean="0"/>
              <a:t>Defining Variables in a File</a:t>
            </a:r>
          </a:p>
        </p:txBody>
      </p:sp>
      <p:sp>
        <p:nvSpPr>
          <p:cNvPr id="114690" name="Content Placeholder 2"/>
          <p:cNvSpPr>
            <a:spLocks noGrp="1"/>
          </p:cNvSpPr>
          <p:nvPr>
            <p:ph idx="1"/>
          </p:nvPr>
        </p:nvSpPr>
        <p:spPr/>
        <p:txBody>
          <a:bodyPr/>
          <a:lstStyle/>
          <a:p>
            <a:r>
              <a:rPr lang="en-CA" sz="2400" dirty="0" smtClean="0"/>
              <a:t>It is possible to share the variables needed by the project by defining the needed variables to an *.ini file that a user can import</a:t>
            </a:r>
            <a:endParaRPr lang="en-CA" sz="2000" dirty="0" smtClean="0"/>
          </a:p>
          <a:p>
            <a:pPr lvl="1"/>
            <a:r>
              <a:rPr lang="en-CA" sz="2000" dirty="0" smtClean="0"/>
              <a:t>The file can get automatically read on an import of a project if:</a:t>
            </a:r>
          </a:p>
          <a:p>
            <a:pPr lvl="2"/>
            <a:r>
              <a:rPr lang="en-CA" sz="1600" dirty="0" smtClean="0"/>
              <a:t>The *.ini file is called ‘vars.ini’</a:t>
            </a:r>
          </a:p>
          <a:p>
            <a:pPr lvl="2"/>
            <a:r>
              <a:rPr lang="en-CA" sz="1600" dirty="0" smtClean="0"/>
              <a:t>The file is at the root location</a:t>
            </a:r>
          </a:p>
          <a:p>
            <a:pPr lvl="1"/>
            <a:r>
              <a:rPr lang="en-CA" sz="2000" dirty="0" smtClean="0"/>
              <a:t>Otherwise the file can be manually imported via ‘File -&gt; Import… -&gt; Build Variables’</a:t>
            </a:r>
          </a:p>
          <a:p>
            <a:pPr lvl="1"/>
            <a:r>
              <a:rPr lang="en-CA" sz="2000" dirty="0" smtClean="0"/>
              <a:t>The variable is set BOTH as a ‘Linked Resource Path Variable’ and a ‘Build Variable’ (despite the name of the import dialog being called just ‘Build Variables’)</a:t>
            </a:r>
          </a:p>
          <a:p>
            <a:pPr lvl="1"/>
            <a:r>
              <a:rPr lang="en-CA" sz="2000" dirty="0" smtClean="0"/>
              <a:t>The variables are set at the workspace level</a:t>
            </a:r>
          </a:p>
          <a:p>
            <a:pPr lvl="1"/>
            <a:endParaRPr lang="en-CA" sz="2000" dirty="0" smtClean="0"/>
          </a:p>
          <a:p>
            <a:endParaRPr lang="en-CA" dirty="0" smtClean="0"/>
          </a:p>
          <a:p>
            <a:endParaRPr lang="en-CA" sz="1800" dirty="0" smtClean="0"/>
          </a:p>
          <a:p>
            <a:pPr lvl="2"/>
            <a:endParaRPr lang="en-CA" dirty="0" smtClean="0"/>
          </a:p>
          <a:p>
            <a:pPr lvl="1"/>
            <a:endParaRPr lang="en-CA" dirty="0" smtClean="0"/>
          </a:p>
          <a:p>
            <a:endParaRPr lang="en-CA"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Title 3"/>
          <p:cNvSpPr>
            <a:spLocks noGrp="1"/>
          </p:cNvSpPr>
          <p:nvPr>
            <p:ph type="title"/>
          </p:nvPr>
        </p:nvSpPr>
        <p:spPr/>
        <p:txBody>
          <a:bodyPr/>
          <a:lstStyle/>
          <a:p>
            <a:pPr>
              <a:defRPr/>
            </a:pPr>
            <a:r>
              <a:rPr lang="en-US" dirty="0" smtClean="0"/>
              <a:t>Portable Projects</a:t>
            </a:r>
            <a:r>
              <a:rPr lang="en-CA" dirty="0" smtClean="0"/>
              <a:t>: </a:t>
            </a:r>
            <a:r>
              <a:rPr lang="en-CA" dirty="0" smtClean="0"/>
              <a:t>Lab Requirements</a:t>
            </a:r>
            <a:endParaRPr lang="en-CA" dirty="0" smtClean="0"/>
          </a:p>
        </p:txBody>
      </p:sp>
      <p:sp>
        <p:nvSpPr>
          <p:cNvPr id="124930" name="Content Placeholder 4"/>
          <p:cNvSpPr>
            <a:spLocks noGrp="1"/>
          </p:cNvSpPr>
          <p:nvPr>
            <p:ph idx="1"/>
          </p:nvPr>
        </p:nvSpPr>
        <p:spPr/>
        <p:txBody>
          <a:bodyPr/>
          <a:lstStyle/>
          <a:p>
            <a:r>
              <a:rPr lang="en-CA" dirty="0" smtClean="0"/>
              <a:t>The following tools/software are used for the hands-on lab section:</a:t>
            </a:r>
          </a:p>
          <a:p>
            <a:pPr lvl="1"/>
            <a:r>
              <a:rPr lang="en-CA" dirty="0" smtClean="0">
                <a:hlinkClick r:id="rId3"/>
              </a:rPr>
              <a:t>CCSv5.1 or greater</a:t>
            </a:r>
            <a:r>
              <a:rPr lang="en-CA" dirty="0" smtClean="0"/>
              <a:t> with all C2000 components installed</a:t>
            </a:r>
          </a:p>
          <a:p>
            <a:pPr lvl="1"/>
            <a:r>
              <a:rPr lang="en-CA" dirty="0" smtClean="0">
                <a:hlinkClick r:id="rId4"/>
              </a:rPr>
              <a:t>controlSUITE</a:t>
            </a:r>
            <a:endParaRPr lang="en-CA" dirty="0" smtClean="0"/>
          </a:p>
          <a:p>
            <a:pPr lvl="2"/>
            <a:r>
              <a:rPr lang="en-CA" dirty="0" smtClean="0"/>
              <a:t>This presentation assumes it is installed in the default ‘C:\ti\controlSUITE’ directory</a:t>
            </a:r>
          </a:p>
          <a:p>
            <a:pPr lvl="2"/>
            <a:r>
              <a:rPr lang="en-CA" dirty="0" smtClean="0"/>
              <a:t>All C2806x support needs to installed</a:t>
            </a:r>
          </a:p>
          <a:p>
            <a:pPr lvl="1"/>
            <a:r>
              <a:rPr lang="en-CA" dirty="0" smtClean="0">
                <a:hlinkClick r:id="rId5"/>
              </a:rPr>
              <a:t>F28069 </a:t>
            </a:r>
            <a:r>
              <a:rPr lang="en-CA" dirty="0" err="1" smtClean="0">
                <a:hlinkClick r:id="rId5"/>
              </a:rPr>
              <a:t>controlSTICK</a:t>
            </a:r>
            <a:r>
              <a:rPr lang="en-CA" dirty="0" smtClean="0"/>
              <a:t> (optional – only if you wish to test the application on a real target)</a:t>
            </a:r>
          </a:p>
          <a:p>
            <a:pPr lvl="1"/>
            <a:endParaRPr lang="en-CA" dirty="0" smtClean="0"/>
          </a:p>
          <a:p>
            <a:pPr lvl="1"/>
            <a:endParaRPr lang="en-CA" dirty="0" smtClean="0"/>
          </a:p>
        </p:txBody>
      </p:sp>
    </p:spTree>
    <p:extLst>
      <p:ext uri="{BB962C8B-B14F-4D97-AF65-F5344CB8AC3E}">
        <p14:creationId xmlns:p14="http://schemas.microsoft.com/office/powerpoint/2010/main" val="16525723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itle 3"/>
          <p:cNvSpPr>
            <a:spLocks noGrp="1"/>
          </p:cNvSpPr>
          <p:nvPr>
            <p:ph type="title"/>
          </p:nvPr>
        </p:nvSpPr>
        <p:spPr/>
        <p:txBody>
          <a:bodyPr/>
          <a:lstStyle/>
          <a:p>
            <a:r>
              <a:rPr lang="en-CA" smtClean="0"/>
              <a:t>Sharing Projects</a:t>
            </a:r>
          </a:p>
        </p:txBody>
      </p:sp>
      <p:sp>
        <p:nvSpPr>
          <p:cNvPr id="81922" name="Content Placeholder 4"/>
          <p:cNvSpPr>
            <a:spLocks noGrp="1"/>
          </p:cNvSpPr>
          <p:nvPr>
            <p:ph idx="1"/>
          </p:nvPr>
        </p:nvSpPr>
        <p:spPr/>
        <p:txBody>
          <a:bodyPr/>
          <a:lstStyle/>
          <a:p>
            <a:r>
              <a:rPr lang="en-US" smtClean="0"/>
              <a:t>Sharing “Simple” projects (all source/header files are contained in the project folder)</a:t>
            </a:r>
          </a:p>
          <a:p>
            <a:r>
              <a:rPr lang="en-US" smtClean="0"/>
              <a:t>Sharing “Linked file” projects and all source (project uses linked files)</a:t>
            </a:r>
          </a:p>
          <a:p>
            <a:r>
              <a:rPr lang="en-US" smtClean="0"/>
              <a:t>Sharing “Linked file” projects only (no source)</a:t>
            </a:r>
          </a:p>
          <a:p>
            <a:pPr lvl="1"/>
            <a:r>
              <a:rPr lang="en-US" smtClean="0"/>
              <a:t>Only the project folder is shared (person receiving project already has all source)</a:t>
            </a:r>
          </a:p>
          <a:p>
            <a:pPr lvl="1"/>
            <a:r>
              <a:rPr lang="en-US" smtClean="0"/>
              <a:t>Effort involves making the project “portable”</a:t>
            </a:r>
          </a:p>
          <a:p>
            <a:pPr lvl="2"/>
            <a:r>
              <a:rPr lang="en-US" smtClean="0"/>
              <a:t>Eliminate absolute paths in the project</a:t>
            </a:r>
          </a:p>
          <a:p>
            <a:pPr lvl="1"/>
            <a:r>
              <a:rPr lang="en-US" b="1" smtClean="0"/>
              <a:t>This is the most common use case</a:t>
            </a:r>
          </a:p>
          <a:p>
            <a:pPr lvl="1"/>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itle 3"/>
          <p:cNvSpPr>
            <a:spLocks noGrp="1"/>
          </p:cNvSpPr>
          <p:nvPr>
            <p:ph type="title"/>
          </p:nvPr>
        </p:nvSpPr>
        <p:spPr/>
        <p:txBody>
          <a:bodyPr/>
          <a:lstStyle/>
          <a:p>
            <a:r>
              <a:rPr lang="en-CA" dirty="0" smtClean="0"/>
              <a:t>Sharing Projects – Simple Projects</a:t>
            </a:r>
          </a:p>
        </p:txBody>
      </p:sp>
      <p:sp>
        <p:nvSpPr>
          <p:cNvPr id="83970" name="Content Placeholder 4"/>
          <p:cNvSpPr>
            <a:spLocks noGrp="1"/>
          </p:cNvSpPr>
          <p:nvPr>
            <p:ph idx="1"/>
          </p:nvPr>
        </p:nvSpPr>
        <p:spPr/>
        <p:txBody>
          <a:bodyPr/>
          <a:lstStyle/>
          <a:p>
            <a:r>
              <a:rPr lang="en-CA" sz="2400" b="1" u="sng" dirty="0" smtClean="0"/>
              <a:t>USE CASE</a:t>
            </a:r>
            <a:r>
              <a:rPr lang="en-CA" sz="2400" dirty="0" smtClean="0"/>
              <a:t>: Wish to share (give) a project folder and all needed source files to build the project. All source files are inside the project folder.</a:t>
            </a:r>
          </a:p>
          <a:p>
            <a:r>
              <a:rPr lang="en-CA" sz="2400" dirty="0" smtClean="0"/>
              <a:t>Easy to share projects with no linked files:</a:t>
            </a:r>
          </a:p>
          <a:p>
            <a:pPr lvl="1"/>
            <a:r>
              <a:rPr lang="en-US" sz="2000" dirty="0" smtClean="0"/>
              <a:t>The entire project folder can be distributed to another “as-is” </a:t>
            </a:r>
          </a:p>
          <a:p>
            <a:pPr lvl="1"/>
            <a:r>
              <a:rPr lang="en-US" sz="2000" dirty="0" smtClean="0"/>
              <a:t>The user who receives the project can import it into their workspace using ‘Project -&gt; Import Existing CCE/CCS Project’ and selecting the copied folder</a:t>
            </a:r>
          </a:p>
          <a:p>
            <a:pPr lvl="1"/>
            <a:r>
              <a:rPr lang="en-US" sz="2000" dirty="0" smtClean="0"/>
              <a:t>Works well for simple projects that only reference files inside the project folder</a:t>
            </a:r>
          </a:p>
          <a:p>
            <a:pPr lvl="1"/>
            <a:endParaRPr lang="en-US"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itle 3"/>
          <p:cNvSpPr>
            <a:spLocks noGrp="1"/>
          </p:cNvSpPr>
          <p:nvPr>
            <p:ph type="title"/>
          </p:nvPr>
        </p:nvSpPr>
        <p:spPr/>
        <p:txBody>
          <a:bodyPr/>
          <a:lstStyle/>
          <a:p>
            <a:r>
              <a:rPr lang="en-CA" sz="3200" dirty="0" smtClean="0"/>
              <a:t>Sharing Projects – Linked File Projects</a:t>
            </a:r>
          </a:p>
        </p:txBody>
      </p:sp>
      <p:sp>
        <p:nvSpPr>
          <p:cNvPr id="86018" name="Content Placeholder 3"/>
          <p:cNvSpPr>
            <a:spLocks noGrp="1"/>
          </p:cNvSpPr>
          <p:nvPr>
            <p:ph idx="1"/>
          </p:nvPr>
        </p:nvSpPr>
        <p:spPr/>
        <p:txBody>
          <a:bodyPr/>
          <a:lstStyle/>
          <a:p>
            <a:r>
              <a:rPr lang="en-CA" sz="1800" b="1" u="sng" dirty="0" smtClean="0"/>
              <a:t>USE CASE</a:t>
            </a:r>
            <a:r>
              <a:rPr lang="en-CA" sz="1800" dirty="0" smtClean="0"/>
              <a:t>: Wish to share (give) a project folder and all needed source files to build the project. Some (or all) of the source files are linked to the project</a:t>
            </a:r>
            <a:endParaRPr lang="en-US" sz="1600" dirty="0" smtClean="0"/>
          </a:p>
          <a:p>
            <a:r>
              <a:rPr lang="en-US" sz="1800" dirty="0" smtClean="0"/>
              <a:t>Use the CCS Export Project to create an archive (zip) file that contains the project folder and all project linked source files</a:t>
            </a:r>
          </a:p>
          <a:p>
            <a:r>
              <a:rPr lang="en-US" sz="1800" dirty="0" smtClean="0"/>
              <a:t>Exporting your project: These instructions cover how to archive your project on the source computer</a:t>
            </a:r>
          </a:p>
          <a:p>
            <a:pPr lvl="1"/>
            <a:r>
              <a:rPr lang="en-US" sz="1600" dirty="0" smtClean="0"/>
              <a:t>File -&gt; Export</a:t>
            </a:r>
          </a:p>
          <a:p>
            <a:pPr lvl="1"/>
            <a:r>
              <a:rPr lang="en-US" sz="1600" dirty="0" smtClean="0"/>
              <a:t>Expand "General" and select "Archive File". Click "Next"</a:t>
            </a:r>
          </a:p>
          <a:p>
            <a:pPr lvl="1"/>
            <a:r>
              <a:rPr lang="en-US" sz="1600" dirty="0" smtClean="0"/>
              <a:t>The dialog that appears allows you to select which projects you wish to export to the archive. When you select a project it will show you on the right hand side all of the items it is going to export. Check the box beside the project to indicate that you want to archive it.</a:t>
            </a:r>
          </a:p>
          <a:p>
            <a:pPr lvl="1"/>
            <a:r>
              <a:rPr lang="en-US" sz="1600" dirty="0" smtClean="0"/>
              <a:t>Specify a name for your archive and select either zip or tar, then click "Finish"</a:t>
            </a:r>
          </a:p>
          <a:p>
            <a:pPr lvl="1"/>
            <a:r>
              <a:rPr lang="en-US" sz="1600" dirty="0" smtClean="0"/>
              <a:t>You now have a zip file on your computer containing the project. Not only did it copy in the files that are physically located in your project directory but it also copied in your linked/referenced resources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Title 3"/>
          <p:cNvSpPr>
            <a:spLocks noGrp="1"/>
          </p:cNvSpPr>
          <p:nvPr>
            <p:ph type="title"/>
          </p:nvPr>
        </p:nvSpPr>
        <p:spPr/>
        <p:txBody>
          <a:bodyPr/>
          <a:lstStyle/>
          <a:p>
            <a:r>
              <a:rPr lang="en-CA" dirty="0" smtClean="0"/>
              <a:t>Sharing Projects – Importing an Archive Project</a:t>
            </a:r>
          </a:p>
        </p:txBody>
      </p:sp>
      <p:sp>
        <p:nvSpPr>
          <p:cNvPr id="88066" name="Content Placeholder 3"/>
          <p:cNvSpPr>
            <a:spLocks noGrp="1"/>
          </p:cNvSpPr>
          <p:nvPr>
            <p:ph idx="1"/>
          </p:nvPr>
        </p:nvSpPr>
        <p:spPr/>
        <p:txBody>
          <a:bodyPr/>
          <a:lstStyle/>
          <a:p>
            <a:r>
              <a:rPr lang="en-US" sz="1800" dirty="0" smtClean="0"/>
              <a:t>Importing the project on another machine: These instructions cover how to import the project from the archive. What happens is that it will import the project into your workspace</a:t>
            </a:r>
          </a:p>
          <a:p>
            <a:pPr lvl="1"/>
            <a:r>
              <a:rPr lang="en-US" sz="1600" dirty="0" smtClean="0"/>
              <a:t>Project -&gt; Import Existing CCS/CCE Eclipse Project</a:t>
            </a:r>
          </a:p>
          <a:p>
            <a:pPr lvl="1"/>
            <a:r>
              <a:rPr lang="en-US" sz="1600" dirty="0" smtClean="0"/>
              <a:t>Change the radio button selection at the top to "Select archive file"</a:t>
            </a:r>
          </a:p>
          <a:p>
            <a:pPr lvl="1"/>
            <a:r>
              <a:rPr lang="en-US" sz="1600" dirty="0" smtClean="0"/>
              <a:t>Browse to and select your archive file</a:t>
            </a:r>
          </a:p>
          <a:p>
            <a:pPr lvl="1"/>
            <a:r>
              <a:rPr lang="en-US" sz="1600" dirty="0" smtClean="0"/>
              <a:t>It will list all of the projects found in the archive. The are all selected by default. Select the ones you want and click "Finish"</a:t>
            </a:r>
          </a:p>
          <a:p>
            <a:pPr lvl="1"/>
            <a:r>
              <a:rPr lang="en-US" sz="1600" dirty="0" smtClean="0"/>
              <a:t>The project is now in your workspace</a:t>
            </a:r>
          </a:p>
          <a:p>
            <a:pPr lvl="1"/>
            <a:endParaRPr lang="en-US" sz="1600" dirty="0" smtClean="0"/>
          </a:p>
          <a:p>
            <a:r>
              <a:rPr lang="en-US" sz="1800" dirty="0" smtClean="0"/>
              <a:t>For linked/referenced resources, it will copy those files from the archive and then place them at the same path where they were located on the original computer</a:t>
            </a:r>
          </a:p>
          <a:p>
            <a:endParaRPr lang="en-US" sz="1800" dirty="0" smtClean="0"/>
          </a:p>
          <a:p>
            <a:r>
              <a:rPr lang="en-US" sz="1800" b="1" dirty="0" smtClean="0"/>
              <a:t>NOTE</a:t>
            </a:r>
            <a:r>
              <a:rPr lang="en-US" sz="1800" dirty="0" smtClean="0"/>
              <a:t>: This feature is broken in CCSv5 due to a bug in the Eclipse version that CCSv5 is based on</a:t>
            </a:r>
          </a:p>
          <a:p>
            <a:endParaRPr lang="en-US" sz="18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itle 3"/>
          <p:cNvSpPr>
            <a:spLocks noGrp="1"/>
          </p:cNvSpPr>
          <p:nvPr>
            <p:ph type="title"/>
          </p:nvPr>
        </p:nvSpPr>
        <p:spPr/>
        <p:txBody>
          <a:bodyPr/>
          <a:lstStyle/>
          <a:p>
            <a:r>
              <a:rPr lang="en-CA" sz="3200" smtClean="0"/>
              <a:t>Sharing Projects – </a:t>
            </a:r>
            <a:r>
              <a:rPr lang="en-US" sz="3200" smtClean="0"/>
              <a:t>“Linked file” Projects</a:t>
            </a:r>
            <a:endParaRPr lang="en-CA" sz="3200" smtClean="0"/>
          </a:p>
        </p:txBody>
      </p:sp>
      <p:sp>
        <p:nvSpPr>
          <p:cNvPr id="90114" name="Content Placeholder 4"/>
          <p:cNvSpPr>
            <a:spLocks noGrp="1"/>
          </p:cNvSpPr>
          <p:nvPr>
            <p:ph idx="1"/>
          </p:nvPr>
        </p:nvSpPr>
        <p:spPr/>
        <p:txBody>
          <a:bodyPr/>
          <a:lstStyle/>
          <a:p>
            <a:r>
              <a:rPr lang="en-CA" sz="2000" b="1" u="sng" dirty="0" smtClean="0"/>
              <a:t>USE CASE(S)</a:t>
            </a:r>
            <a:r>
              <a:rPr lang="en-CA" sz="2000" dirty="0" smtClean="0"/>
              <a:t>: </a:t>
            </a:r>
          </a:p>
          <a:p>
            <a:pPr lvl="1"/>
            <a:r>
              <a:rPr lang="en-CA" sz="1800" dirty="0" smtClean="0"/>
              <a:t>Wish to share (give) a project folder only. The person receiving the project file already has a copy of the source files</a:t>
            </a:r>
          </a:p>
          <a:p>
            <a:pPr lvl="1"/>
            <a:r>
              <a:rPr lang="en-CA" sz="1800" dirty="0" smtClean="0"/>
              <a:t>Wish to check the project folder/files into source control</a:t>
            </a:r>
            <a:endParaRPr lang="en-US" sz="1800" dirty="0" smtClean="0"/>
          </a:p>
          <a:p>
            <a:r>
              <a:rPr lang="en-US" sz="2000" dirty="0" smtClean="0"/>
              <a:t>Most use cases involve sharing JUST the projects instead of bundling all the source files</a:t>
            </a:r>
          </a:p>
          <a:p>
            <a:pPr lvl="1"/>
            <a:r>
              <a:rPr lang="en-US" sz="1800" dirty="0" smtClean="0"/>
              <a:t>People will have their own local copies or access to the source files (shared location, available via source control, etc)</a:t>
            </a:r>
          </a:p>
          <a:p>
            <a:r>
              <a:rPr lang="en-US" sz="2000" dirty="0" smtClean="0"/>
              <a:t>Need to make the project portable to make sure the project is easily shared</a:t>
            </a:r>
          </a:p>
          <a:p>
            <a:r>
              <a:rPr lang="en-US" sz="2000" dirty="0" smtClean="0"/>
              <a:t>Portable projects must avoid any absolute paths</a:t>
            </a:r>
          </a:p>
          <a:p>
            <a:r>
              <a:rPr lang="en-US" sz="2000" dirty="0" smtClean="0"/>
              <a:t>Ideal portable projects should be usable without modifying any of the project files</a:t>
            </a:r>
          </a:p>
          <a:p>
            <a:pPr lvl="1"/>
            <a:r>
              <a:rPr lang="en-US" sz="1800" dirty="0" smtClean="0"/>
              <a:t>This is ideal for projects maintained in source control</a:t>
            </a:r>
          </a:p>
          <a:p>
            <a:pPr lvl="1"/>
            <a:endParaRPr lang="en-US"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95288" y="1700213"/>
            <a:ext cx="8458200" cy="3125787"/>
          </a:xfrm>
        </p:spPr>
        <p:txBody>
          <a:bodyPr/>
          <a:lstStyle/>
          <a:p>
            <a:pPr>
              <a:defRPr/>
            </a:pPr>
            <a:r>
              <a:rPr lang="en-US" sz="4000" dirty="0" smtClean="0"/>
              <a:t>Creating a Portable Project - </a:t>
            </a:r>
            <a:br>
              <a:rPr lang="en-US" sz="4000" dirty="0" smtClean="0"/>
            </a:br>
            <a:r>
              <a:rPr lang="en-US" sz="4000" dirty="0" smtClean="0"/>
              <a:t>Example Walkthrough</a:t>
            </a:r>
            <a:endParaRPr lang="en-US" sz="4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I Theme 2009">
  <a:themeElements>
    <a:clrScheme name="1_FinalPowerpoint 1">
      <a:dk1>
        <a:srgbClr val="000000"/>
      </a:dk1>
      <a:lt1>
        <a:srgbClr val="FFFFFF"/>
      </a:lt1>
      <a:dk2>
        <a:srgbClr val="FF0000"/>
      </a:dk2>
      <a:lt2>
        <a:srgbClr val="808080"/>
      </a:lt2>
      <a:accent1>
        <a:srgbClr val="AAAAAA"/>
      </a:accent1>
      <a:accent2>
        <a:srgbClr val="000000"/>
      </a:accent2>
      <a:accent3>
        <a:srgbClr val="FFFFFF"/>
      </a:accent3>
      <a:accent4>
        <a:srgbClr val="000000"/>
      </a:accent4>
      <a:accent5>
        <a:srgbClr val="D2D2D2"/>
      </a:accent5>
      <a:accent6>
        <a:srgbClr val="000000"/>
      </a:accent6>
      <a:hlink>
        <a:srgbClr val="FF0000"/>
      </a:hlink>
      <a:folHlink>
        <a:srgbClr val="AAAAAA"/>
      </a:folHlink>
    </a:clrScheme>
    <a:fontScheme name="1_Final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alpha val="92157"/>
          </a:srgb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1_FinalPowerpoint 1">
        <a:dk1>
          <a:srgbClr val="000000"/>
        </a:dk1>
        <a:lt1>
          <a:srgbClr val="FFFFFF"/>
        </a:lt1>
        <a:dk2>
          <a:srgbClr val="FF0000"/>
        </a:dk2>
        <a:lt2>
          <a:srgbClr val="808080"/>
        </a:lt2>
        <a:accent1>
          <a:srgbClr val="AAAAAA"/>
        </a:accent1>
        <a:accent2>
          <a:srgbClr val="000000"/>
        </a:accent2>
        <a:accent3>
          <a:srgbClr val="FFFFFF"/>
        </a:accent3>
        <a:accent4>
          <a:srgbClr val="000000"/>
        </a:accent4>
        <a:accent5>
          <a:srgbClr val="D2D2D2"/>
        </a:accent5>
        <a:accent6>
          <a:srgbClr val="000000"/>
        </a:accent6>
        <a:hlink>
          <a:srgbClr val="FF0000"/>
        </a:hlink>
        <a:folHlink>
          <a:srgbClr val="AAAAAA"/>
        </a:folHlink>
      </a:clrScheme>
      <a:clrMap bg1="lt1" tx1="dk1" bg2="lt2" tx2="dk2" accent1="accent1" accent2="accent2" accent3="accent3" accent4="accent4" accent5="accent5" accent6="accent6" hlink="hlink" folHlink="folHlink"/>
    </a:extraClrScheme>
    <a:extraClrScheme>
      <a:clrScheme name="1_FinalPowerpoint 2">
        <a:dk1>
          <a:srgbClr val="AAAAAA"/>
        </a:dk1>
        <a:lt1>
          <a:srgbClr val="FFFFFF"/>
        </a:lt1>
        <a:dk2>
          <a:srgbClr val="000000"/>
        </a:dk2>
        <a:lt2>
          <a:srgbClr val="FFFFFF"/>
        </a:lt2>
        <a:accent1>
          <a:srgbClr val="AAAAAA"/>
        </a:accent1>
        <a:accent2>
          <a:srgbClr val="FFFFFF"/>
        </a:accent2>
        <a:accent3>
          <a:srgbClr val="AAAAAA"/>
        </a:accent3>
        <a:accent4>
          <a:srgbClr val="DADADA"/>
        </a:accent4>
        <a:accent5>
          <a:srgbClr val="D2D2D2"/>
        </a:accent5>
        <a:accent6>
          <a:srgbClr val="E7E7E7"/>
        </a:accent6>
        <a:hlink>
          <a:srgbClr val="AAAAAA"/>
        </a:hlink>
        <a:folHlink>
          <a:srgbClr val="FF0000"/>
        </a:folHlink>
      </a:clrScheme>
      <a:clrMap bg1="dk2" tx1="lt1" bg2="dk1" tx2="lt2" accent1="accent1" accent2="accent2" accent3="accent3" accent4="accent4" accent5="accent5" accent6="accent6" hlink="hlink" folHlink="folHlink"/>
    </a:extraClrScheme>
    <a:extraClrScheme>
      <a:clrScheme name="1_FinalPowerpoint 3">
        <a:dk1>
          <a:srgbClr val="808080"/>
        </a:dk1>
        <a:lt1>
          <a:srgbClr val="FFFFFF"/>
        </a:lt1>
        <a:dk2>
          <a:srgbClr val="AAAAAA"/>
        </a:dk2>
        <a:lt2>
          <a:srgbClr val="000000"/>
        </a:lt2>
        <a:accent1>
          <a:srgbClr val="000000"/>
        </a:accent1>
        <a:accent2>
          <a:srgbClr val="AAAAAA"/>
        </a:accent2>
        <a:accent3>
          <a:srgbClr val="D2D2D2"/>
        </a:accent3>
        <a:accent4>
          <a:srgbClr val="DADADA"/>
        </a:accent4>
        <a:accent5>
          <a:srgbClr val="AAAAAA"/>
        </a:accent5>
        <a:accent6>
          <a:srgbClr val="9A9A9A"/>
        </a:accent6>
        <a:hlink>
          <a:srgbClr val="FF0000"/>
        </a:hlink>
        <a:folHlink>
          <a:srgbClr val="FFFFFF"/>
        </a:folHlink>
      </a:clrScheme>
      <a:clrMap bg1="dk2" tx1="lt1" bg2="dk1" tx2="lt2" accent1="accent1" accent2="accent2" accent3="accent3" accent4="accent4" accent5="accent5" accent6="accent6" hlink="hlink" folHlink="folHlink"/>
    </a:extraClrScheme>
    <a:extraClrScheme>
      <a:clrScheme name="1_FinalPowerpoint 4">
        <a:dk1>
          <a:srgbClr val="000000"/>
        </a:dk1>
        <a:lt1>
          <a:srgbClr val="FF0000"/>
        </a:lt1>
        <a:dk2>
          <a:srgbClr val="FFFFFF"/>
        </a:dk2>
        <a:lt2>
          <a:srgbClr val="000000"/>
        </a:lt2>
        <a:accent1>
          <a:srgbClr val="AAAAAA"/>
        </a:accent1>
        <a:accent2>
          <a:srgbClr val="FFFFFF"/>
        </a:accent2>
        <a:accent3>
          <a:srgbClr val="FFAAAA"/>
        </a:accent3>
        <a:accent4>
          <a:srgbClr val="000000"/>
        </a:accent4>
        <a:accent5>
          <a:srgbClr val="D2D2D2"/>
        </a:accent5>
        <a:accent6>
          <a:srgbClr val="E7E7E7"/>
        </a:accent6>
        <a:hlink>
          <a:srgbClr val="000000"/>
        </a:hlink>
        <a:folHlink>
          <a:srgbClr val="AAAAA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6_FinalPowerpoint">
  <a:themeElements>
    <a:clrScheme name="3_FinalPowerpoint 7">
      <a:dk1>
        <a:srgbClr val="000000"/>
      </a:dk1>
      <a:lt1>
        <a:srgbClr val="FFFFFF"/>
      </a:lt1>
      <a:dk2>
        <a:srgbClr val="FF0000"/>
      </a:dk2>
      <a:lt2>
        <a:srgbClr val="808080"/>
      </a:lt2>
      <a:accent1>
        <a:srgbClr val="2D66A5"/>
      </a:accent1>
      <a:accent2>
        <a:srgbClr val="2F98A3"/>
      </a:accent2>
      <a:accent3>
        <a:srgbClr val="FFFFFF"/>
      </a:accent3>
      <a:accent4>
        <a:srgbClr val="000000"/>
      </a:accent4>
      <a:accent5>
        <a:srgbClr val="ADB8CF"/>
      </a:accent5>
      <a:accent6>
        <a:srgbClr val="2A8993"/>
      </a:accent6>
      <a:hlink>
        <a:srgbClr val="78359D"/>
      </a:hlink>
      <a:folHlink>
        <a:srgbClr val="AAAAAA"/>
      </a:folHlink>
    </a:clrScheme>
    <a:fontScheme name="3_Final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FinalPowerpoint 1">
        <a:dk1>
          <a:srgbClr val="000000"/>
        </a:dk1>
        <a:lt1>
          <a:srgbClr val="FFFFFF"/>
        </a:lt1>
        <a:dk2>
          <a:srgbClr val="FF0000"/>
        </a:dk2>
        <a:lt2>
          <a:srgbClr val="808080"/>
        </a:lt2>
        <a:accent1>
          <a:srgbClr val="AAAAAA"/>
        </a:accent1>
        <a:accent2>
          <a:srgbClr val="000000"/>
        </a:accent2>
        <a:accent3>
          <a:srgbClr val="FFFFFF"/>
        </a:accent3>
        <a:accent4>
          <a:srgbClr val="000000"/>
        </a:accent4>
        <a:accent5>
          <a:srgbClr val="D2D2D2"/>
        </a:accent5>
        <a:accent6>
          <a:srgbClr val="000000"/>
        </a:accent6>
        <a:hlink>
          <a:srgbClr val="FF0000"/>
        </a:hlink>
        <a:folHlink>
          <a:srgbClr val="AAAAAA"/>
        </a:folHlink>
      </a:clrScheme>
      <a:clrMap bg1="lt1" tx1="dk1" bg2="lt2" tx2="dk2" accent1="accent1" accent2="accent2" accent3="accent3" accent4="accent4" accent5="accent5" accent6="accent6" hlink="hlink" folHlink="folHlink"/>
    </a:extraClrScheme>
    <a:extraClrScheme>
      <a:clrScheme name="3_FinalPowerpoint 2">
        <a:dk1>
          <a:srgbClr val="AAAAAA"/>
        </a:dk1>
        <a:lt1>
          <a:srgbClr val="FFFFFF"/>
        </a:lt1>
        <a:dk2>
          <a:srgbClr val="000000"/>
        </a:dk2>
        <a:lt2>
          <a:srgbClr val="FFFFFF"/>
        </a:lt2>
        <a:accent1>
          <a:srgbClr val="AAAAAA"/>
        </a:accent1>
        <a:accent2>
          <a:srgbClr val="FFFFFF"/>
        </a:accent2>
        <a:accent3>
          <a:srgbClr val="AAAAAA"/>
        </a:accent3>
        <a:accent4>
          <a:srgbClr val="DADADA"/>
        </a:accent4>
        <a:accent5>
          <a:srgbClr val="D2D2D2"/>
        </a:accent5>
        <a:accent6>
          <a:srgbClr val="E7E7E7"/>
        </a:accent6>
        <a:hlink>
          <a:srgbClr val="AAAAAA"/>
        </a:hlink>
        <a:folHlink>
          <a:srgbClr val="FF0000"/>
        </a:folHlink>
      </a:clrScheme>
      <a:clrMap bg1="dk2" tx1="lt1" bg2="dk1" tx2="lt2" accent1="accent1" accent2="accent2" accent3="accent3" accent4="accent4" accent5="accent5" accent6="accent6" hlink="hlink" folHlink="folHlink"/>
    </a:extraClrScheme>
    <a:extraClrScheme>
      <a:clrScheme name="3_FinalPowerpoint 3">
        <a:dk1>
          <a:srgbClr val="808080"/>
        </a:dk1>
        <a:lt1>
          <a:srgbClr val="FFFFFF"/>
        </a:lt1>
        <a:dk2>
          <a:srgbClr val="AAAAAA"/>
        </a:dk2>
        <a:lt2>
          <a:srgbClr val="000000"/>
        </a:lt2>
        <a:accent1>
          <a:srgbClr val="000000"/>
        </a:accent1>
        <a:accent2>
          <a:srgbClr val="AAAAAA"/>
        </a:accent2>
        <a:accent3>
          <a:srgbClr val="D2D2D2"/>
        </a:accent3>
        <a:accent4>
          <a:srgbClr val="DADADA"/>
        </a:accent4>
        <a:accent5>
          <a:srgbClr val="AAAAAA"/>
        </a:accent5>
        <a:accent6>
          <a:srgbClr val="9A9A9A"/>
        </a:accent6>
        <a:hlink>
          <a:srgbClr val="FF0000"/>
        </a:hlink>
        <a:folHlink>
          <a:srgbClr val="FFFFFF"/>
        </a:folHlink>
      </a:clrScheme>
      <a:clrMap bg1="dk2" tx1="lt1" bg2="dk1" tx2="lt2" accent1="accent1" accent2="accent2" accent3="accent3" accent4="accent4" accent5="accent5" accent6="accent6" hlink="hlink" folHlink="folHlink"/>
    </a:extraClrScheme>
    <a:extraClrScheme>
      <a:clrScheme name="3_FinalPowerpoint 4">
        <a:dk1>
          <a:srgbClr val="000000"/>
        </a:dk1>
        <a:lt1>
          <a:srgbClr val="FF0000"/>
        </a:lt1>
        <a:dk2>
          <a:srgbClr val="FFFFFF"/>
        </a:dk2>
        <a:lt2>
          <a:srgbClr val="000000"/>
        </a:lt2>
        <a:accent1>
          <a:srgbClr val="AAAAAA"/>
        </a:accent1>
        <a:accent2>
          <a:srgbClr val="FFFFFF"/>
        </a:accent2>
        <a:accent3>
          <a:srgbClr val="FFAAAA"/>
        </a:accent3>
        <a:accent4>
          <a:srgbClr val="000000"/>
        </a:accent4>
        <a:accent5>
          <a:srgbClr val="D2D2D2"/>
        </a:accent5>
        <a:accent6>
          <a:srgbClr val="E7E7E7"/>
        </a:accent6>
        <a:hlink>
          <a:srgbClr val="000000"/>
        </a:hlink>
        <a:folHlink>
          <a:srgbClr val="AAAAAA"/>
        </a:folHlink>
      </a:clrScheme>
      <a:clrMap bg1="lt1" tx1="dk1" bg2="lt2" tx2="dk2" accent1="accent1" accent2="accent2" accent3="accent3" accent4="accent4" accent5="accent5" accent6="accent6" hlink="hlink" folHlink="folHlink"/>
    </a:extraClrScheme>
    <a:extraClrScheme>
      <a:clrScheme name="3_FinalPowerpoint 5">
        <a:dk1>
          <a:srgbClr val="000000"/>
        </a:dk1>
        <a:lt1>
          <a:srgbClr val="FFFFFF"/>
        </a:lt1>
        <a:dk2>
          <a:srgbClr val="FF0000"/>
        </a:dk2>
        <a:lt2>
          <a:srgbClr val="808080"/>
        </a:lt2>
        <a:accent1>
          <a:srgbClr val="2D66A5"/>
        </a:accent1>
        <a:accent2>
          <a:srgbClr val="000000"/>
        </a:accent2>
        <a:accent3>
          <a:srgbClr val="FFFFFF"/>
        </a:accent3>
        <a:accent4>
          <a:srgbClr val="000000"/>
        </a:accent4>
        <a:accent5>
          <a:srgbClr val="ADB8CF"/>
        </a:accent5>
        <a:accent6>
          <a:srgbClr val="000000"/>
        </a:accent6>
        <a:hlink>
          <a:srgbClr val="FF0000"/>
        </a:hlink>
        <a:folHlink>
          <a:srgbClr val="AAAAAA"/>
        </a:folHlink>
      </a:clrScheme>
      <a:clrMap bg1="lt1" tx1="dk1" bg2="lt2" tx2="dk2" accent1="accent1" accent2="accent2" accent3="accent3" accent4="accent4" accent5="accent5" accent6="accent6" hlink="hlink" folHlink="folHlink"/>
    </a:extraClrScheme>
    <a:extraClrScheme>
      <a:clrScheme name="3_FinalPowerpoint 6">
        <a:dk1>
          <a:srgbClr val="000000"/>
        </a:dk1>
        <a:lt1>
          <a:srgbClr val="FFFFFF"/>
        </a:lt1>
        <a:dk2>
          <a:srgbClr val="FF0000"/>
        </a:dk2>
        <a:lt2>
          <a:srgbClr val="808080"/>
        </a:lt2>
        <a:accent1>
          <a:srgbClr val="2D66A5"/>
        </a:accent1>
        <a:accent2>
          <a:srgbClr val="2F98A3"/>
        </a:accent2>
        <a:accent3>
          <a:srgbClr val="FFFFFF"/>
        </a:accent3>
        <a:accent4>
          <a:srgbClr val="000000"/>
        </a:accent4>
        <a:accent5>
          <a:srgbClr val="ADB8CF"/>
        </a:accent5>
        <a:accent6>
          <a:srgbClr val="2A8993"/>
        </a:accent6>
        <a:hlink>
          <a:srgbClr val="FF0000"/>
        </a:hlink>
        <a:folHlink>
          <a:srgbClr val="AAAAAA"/>
        </a:folHlink>
      </a:clrScheme>
      <a:clrMap bg1="lt1" tx1="dk1" bg2="lt2" tx2="dk2" accent1="accent1" accent2="accent2" accent3="accent3" accent4="accent4" accent5="accent5" accent6="accent6" hlink="hlink" folHlink="folHlink"/>
    </a:extraClrScheme>
    <a:extraClrScheme>
      <a:clrScheme name="3_FinalPowerpoint 7">
        <a:dk1>
          <a:srgbClr val="000000"/>
        </a:dk1>
        <a:lt1>
          <a:srgbClr val="FFFFFF"/>
        </a:lt1>
        <a:dk2>
          <a:srgbClr val="FF0000"/>
        </a:dk2>
        <a:lt2>
          <a:srgbClr val="808080"/>
        </a:lt2>
        <a:accent1>
          <a:srgbClr val="2D66A5"/>
        </a:accent1>
        <a:accent2>
          <a:srgbClr val="2F98A3"/>
        </a:accent2>
        <a:accent3>
          <a:srgbClr val="FFFFFF"/>
        </a:accent3>
        <a:accent4>
          <a:srgbClr val="000000"/>
        </a:accent4>
        <a:accent5>
          <a:srgbClr val="ADB8CF"/>
        </a:accent5>
        <a:accent6>
          <a:srgbClr val="2A8993"/>
        </a:accent6>
        <a:hlink>
          <a:srgbClr val="78359D"/>
        </a:hlink>
        <a:folHlink>
          <a:srgbClr val="AAAAAA"/>
        </a:folHlink>
      </a:clrScheme>
      <a:clrMap bg1="lt1" tx1="dk1" bg2="lt2" tx2="dk2" accent1="accent1" accent2="accent2" accent3="accent3" accent4="accent4" accent5="accent5" accent6="accent6" hlink="hlink" folHlink="folHlink"/>
    </a:extraClrScheme>
    <a:extraClrScheme>
      <a:clrScheme name="3_FinalPowerpoint 8">
        <a:dk1>
          <a:srgbClr val="000000"/>
        </a:dk1>
        <a:lt1>
          <a:srgbClr val="FFFFFF"/>
        </a:lt1>
        <a:dk2>
          <a:srgbClr val="FF0000"/>
        </a:dk2>
        <a:lt2>
          <a:srgbClr val="808080"/>
        </a:lt2>
        <a:accent1>
          <a:srgbClr val="FFB3B3"/>
        </a:accent1>
        <a:accent2>
          <a:srgbClr val="000000"/>
        </a:accent2>
        <a:accent3>
          <a:srgbClr val="FFFFFF"/>
        </a:accent3>
        <a:accent4>
          <a:srgbClr val="000000"/>
        </a:accent4>
        <a:accent5>
          <a:srgbClr val="FFD6D6"/>
        </a:accent5>
        <a:accent6>
          <a:srgbClr val="000000"/>
        </a:accent6>
        <a:hlink>
          <a:srgbClr val="FF0000"/>
        </a:hlink>
        <a:folHlink>
          <a:srgbClr val="AAAAA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3_TI Theme 2009">
  <a:themeElements>
    <a:clrScheme name="1_FinalPowerpoint 1">
      <a:dk1>
        <a:srgbClr val="000000"/>
      </a:dk1>
      <a:lt1>
        <a:srgbClr val="FFFFFF"/>
      </a:lt1>
      <a:dk2>
        <a:srgbClr val="FF0000"/>
      </a:dk2>
      <a:lt2>
        <a:srgbClr val="808080"/>
      </a:lt2>
      <a:accent1>
        <a:srgbClr val="AAAAAA"/>
      </a:accent1>
      <a:accent2>
        <a:srgbClr val="000000"/>
      </a:accent2>
      <a:accent3>
        <a:srgbClr val="FFFFFF"/>
      </a:accent3>
      <a:accent4>
        <a:srgbClr val="000000"/>
      </a:accent4>
      <a:accent5>
        <a:srgbClr val="D2D2D2"/>
      </a:accent5>
      <a:accent6>
        <a:srgbClr val="000000"/>
      </a:accent6>
      <a:hlink>
        <a:srgbClr val="FF0000"/>
      </a:hlink>
      <a:folHlink>
        <a:srgbClr val="AAAAAA"/>
      </a:folHlink>
    </a:clrScheme>
    <a:fontScheme name="1_Final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FinalPowerpoint 1">
        <a:dk1>
          <a:srgbClr val="000000"/>
        </a:dk1>
        <a:lt1>
          <a:srgbClr val="FFFFFF"/>
        </a:lt1>
        <a:dk2>
          <a:srgbClr val="FF0000"/>
        </a:dk2>
        <a:lt2>
          <a:srgbClr val="808080"/>
        </a:lt2>
        <a:accent1>
          <a:srgbClr val="AAAAAA"/>
        </a:accent1>
        <a:accent2>
          <a:srgbClr val="000000"/>
        </a:accent2>
        <a:accent3>
          <a:srgbClr val="FFFFFF"/>
        </a:accent3>
        <a:accent4>
          <a:srgbClr val="000000"/>
        </a:accent4>
        <a:accent5>
          <a:srgbClr val="D2D2D2"/>
        </a:accent5>
        <a:accent6>
          <a:srgbClr val="000000"/>
        </a:accent6>
        <a:hlink>
          <a:srgbClr val="FF0000"/>
        </a:hlink>
        <a:folHlink>
          <a:srgbClr val="AAAAAA"/>
        </a:folHlink>
      </a:clrScheme>
      <a:clrMap bg1="lt1" tx1="dk1" bg2="lt2" tx2="dk2" accent1="accent1" accent2="accent2" accent3="accent3" accent4="accent4" accent5="accent5" accent6="accent6" hlink="hlink" folHlink="folHlink"/>
    </a:extraClrScheme>
    <a:extraClrScheme>
      <a:clrScheme name="1_FinalPowerpoint 2">
        <a:dk1>
          <a:srgbClr val="AAAAAA"/>
        </a:dk1>
        <a:lt1>
          <a:srgbClr val="FFFFFF"/>
        </a:lt1>
        <a:dk2>
          <a:srgbClr val="000000"/>
        </a:dk2>
        <a:lt2>
          <a:srgbClr val="FFFFFF"/>
        </a:lt2>
        <a:accent1>
          <a:srgbClr val="AAAAAA"/>
        </a:accent1>
        <a:accent2>
          <a:srgbClr val="FFFFFF"/>
        </a:accent2>
        <a:accent3>
          <a:srgbClr val="AAAAAA"/>
        </a:accent3>
        <a:accent4>
          <a:srgbClr val="DADADA"/>
        </a:accent4>
        <a:accent5>
          <a:srgbClr val="D2D2D2"/>
        </a:accent5>
        <a:accent6>
          <a:srgbClr val="E7E7E7"/>
        </a:accent6>
        <a:hlink>
          <a:srgbClr val="AAAAAA"/>
        </a:hlink>
        <a:folHlink>
          <a:srgbClr val="FF0000"/>
        </a:folHlink>
      </a:clrScheme>
      <a:clrMap bg1="dk2" tx1="lt1" bg2="dk1" tx2="lt2" accent1="accent1" accent2="accent2" accent3="accent3" accent4="accent4" accent5="accent5" accent6="accent6" hlink="hlink" folHlink="folHlink"/>
    </a:extraClrScheme>
    <a:extraClrScheme>
      <a:clrScheme name="1_FinalPowerpoint 3">
        <a:dk1>
          <a:srgbClr val="808080"/>
        </a:dk1>
        <a:lt1>
          <a:srgbClr val="FFFFFF"/>
        </a:lt1>
        <a:dk2>
          <a:srgbClr val="AAAAAA"/>
        </a:dk2>
        <a:lt2>
          <a:srgbClr val="000000"/>
        </a:lt2>
        <a:accent1>
          <a:srgbClr val="000000"/>
        </a:accent1>
        <a:accent2>
          <a:srgbClr val="AAAAAA"/>
        </a:accent2>
        <a:accent3>
          <a:srgbClr val="D2D2D2"/>
        </a:accent3>
        <a:accent4>
          <a:srgbClr val="DADADA"/>
        </a:accent4>
        <a:accent5>
          <a:srgbClr val="AAAAAA"/>
        </a:accent5>
        <a:accent6>
          <a:srgbClr val="9A9A9A"/>
        </a:accent6>
        <a:hlink>
          <a:srgbClr val="FF0000"/>
        </a:hlink>
        <a:folHlink>
          <a:srgbClr val="FFFFFF"/>
        </a:folHlink>
      </a:clrScheme>
      <a:clrMap bg1="dk2" tx1="lt1" bg2="dk1" tx2="lt2" accent1="accent1" accent2="accent2" accent3="accent3" accent4="accent4" accent5="accent5" accent6="accent6" hlink="hlink" folHlink="folHlink"/>
    </a:extraClrScheme>
    <a:extraClrScheme>
      <a:clrScheme name="1_FinalPowerpoint 4">
        <a:dk1>
          <a:srgbClr val="000000"/>
        </a:dk1>
        <a:lt1>
          <a:srgbClr val="FF0000"/>
        </a:lt1>
        <a:dk2>
          <a:srgbClr val="FFFFFF"/>
        </a:dk2>
        <a:lt2>
          <a:srgbClr val="000000"/>
        </a:lt2>
        <a:accent1>
          <a:srgbClr val="AAAAAA"/>
        </a:accent1>
        <a:accent2>
          <a:srgbClr val="FFFFFF"/>
        </a:accent2>
        <a:accent3>
          <a:srgbClr val="FFAAAA"/>
        </a:accent3>
        <a:accent4>
          <a:srgbClr val="000000"/>
        </a:accent4>
        <a:accent5>
          <a:srgbClr val="D2D2D2"/>
        </a:accent5>
        <a:accent6>
          <a:srgbClr val="E7E7E7"/>
        </a:accent6>
        <a:hlink>
          <a:srgbClr val="000000"/>
        </a:hlink>
        <a:folHlink>
          <a:srgbClr val="AAAAAA"/>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FinalPowerpoint">
  <a:themeElements>
    <a:clrScheme name="3_FinalPowerpoint 7">
      <a:dk1>
        <a:srgbClr val="000000"/>
      </a:dk1>
      <a:lt1>
        <a:srgbClr val="FFFFFF"/>
      </a:lt1>
      <a:dk2>
        <a:srgbClr val="FF0000"/>
      </a:dk2>
      <a:lt2>
        <a:srgbClr val="808080"/>
      </a:lt2>
      <a:accent1>
        <a:srgbClr val="2D66A5"/>
      </a:accent1>
      <a:accent2>
        <a:srgbClr val="2F98A3"/>
      </a:accent2>
      <a:accent3>
        <a:srgbClr val="FFFFFF"/>
      </a:accent3>
      <a:accent4>
        <a:srgbClr val="000000"/>
      </a:accent4>
      <a:accent5>
        <a:srgbClr val="ADB8CF"/>
      </a:accent5>
      <a:accent6>
        <a:srgbClr val="2A8993"/>
      </a:accent6>
      <a:hlink>
        <a:srgbClr val="78359D"/>
      </a:hlink>
      <a:folHlink>
        <a:srgbClr val="AAAAAA"/>
      </a:folHlink>
    </a:clrScheme>
    <a:fontScheme name="3_Final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FinalPowerpoint 1">
        <a:dk1>
          <a:srgbClr val="000000"/>
        </a:dk1>
        <a:lt1>
          <a:srgbClr val="FFFFFF"/>
        </a:lt1>
        <a:dk2>
          <a:srgbClr val="FF0000"/>
        </a:dk2>
        <a:lt2>
          <a:srgbClr val="808080"/>
        </a:lt2>
        <a:accent1>
          <a:srgbClr val="AAAAAA"/>
        </a:accent1>
        <a:accent2>
          <a:srgbClr val="000000"/>
        </a:accent2>
        <a:accent3>
          <a:srgbClr val="FFFFFF"/>
        </a:accent3>
        <a:accent4>
          <a:srgbClr val="000000"/>
        </a:accent4>
        <a:accent5>
          <a:srgbClr val="D2D2D2"/>
        </a:accent5>
        <a:accent6>
          <a:srgbClr val="000000"/>
        </a:accent6>
        <a:hlink>
          <a:srgbClr val="FF0000"/>
        </a:hlink>
        <a:folHlink>
          <a:srgbClr val="AAAAAA"/>
        </a:folHlink>
      </a:clrScheme>
      <a:clrMap bg1="lt1" tx1="dk1" bg2="lt2" tx2="dk2" accent1="accent1" accent2="accent2" accent3="accent3" accent4="accent4" accent5="accent5" accent6="accent6" hlink="hlink" folHlink="folHlink"/>
    </a:extraClrScheme>
    <a:extraClrScheme>
      <a:clrScheme name="3_FinalPowerpoint 2">
        <a:dk1>
          <a:srgbClr val="AAAAAA"/>
        </a:dk1>
        <a:lt1>
          <a:srgbClr val="FFFFFF"/>
        </a:lt1>
        <a:dk2>
          <a:srgbClr val="000000"/>
        </a:dk2>
        <a:lt2>
          <a:srgbClr val="FFFFFF"/>
        </a:lt2>
        <a:accent1>
          <a:srgbClr val="AAAAAA"/>
        </a:accent1>
        <a:accent2>
          <a:srgbClr val="FFFFFF"/>
        </a:accent2>
        <a:accent3>
          <a:srgbClr val="AAAAAA"/>
        </a:accent3>
        <a:accent4>
          <a:srgbClr val="DADADA"/>
        </a:accent4>
        <a:accent5>
          <a:srgbClr val="D2D2D2"/>
        </a:accent5>
        <a:accent6>
          <a:srgbClr val="E7E7E7"/>
        </a:accent6>
        <a:hlink>
          <a:srgbClr val="AAAAAA"/>
        </a:hlink>
        <a:folHlink>
          <a:srgbClr val="FF0000"/>
        </a:folHlink>
      </a:clrScheme>
      <a:clrMap bg1="dk2" tx1="lt1" bg2="dk1" tx2="lt2" accent1="accent1" accent2="accent2" accent3="accent3" accent4="accent4" accent5="accent5" accent6="accent6" hlink="hlink" folHlink="folHlink"/>
    </a:extraClrScheme>
    <a:extraClrScheme>
      <a:clrScheme name="3_FinalPowerpoint 3">
        <a:dk1>
          <a:srgbClr val="808080"/>
        </a:dk1>
        <a:lt1>
          <a:srgbClr val="FFFFFF"/>
        </a:lt1>
        <a:dk2>
          <a:srgbClr val="AAAAAA"/>
        </a:dk2>
        <a:lt2>
          <a:srgbClr val="000000"/>
        </a:lt2>
        <a:accent1>
          <a:srgbClr val="000000"/>
        </a:accent1>
        <a:accent2>
          <a:srgbClr val="AAAAAA"/>
        </a:accent2>
        <a:accent3>
          <a:srgbClr val="D2D2D2"/>
        </a:accent3>
        <a:accent4>
          <a:srgbClr val="DADADA"/>
        </a:accent4>
        <a:accent5>
          <a:srgbClr val="AAAAAA"/>
        </a:accent5>
        <a:accent6>
          <a:srgbClr val="9A9A9A"/>
        </a:accent6>
        <a:hlink>
          <a:srgbClr val="FF0000"/>
        </a:hlink>
        <a:folHlink>
          <a:srgbClr val="FFFFFF"/>
        </a:folHlink>
      </a:clrScheme>
      <a:clrMap bg1="dk2" tx1="lt1" bg2="dk1" tx2="lt2" accent1="accent1" accent2="accent2" accent3="accent3" accent4="accent4" accent5="accent5" accent6="accent6" hlink="hlink" folHlink="folHlink"/>
    </a:extraClrScheme>
    <a:extraClrScheme>
      <a:clrScheme name="3_FinalPowerpoint 4">
        <a:dk1>
          <a:srgbClr val="000000"/>
        </a:dk1>
        <a:lt1>
          <a:srgbClr val="FF0000"/>
        </a:lt1>
        <a:dk2>
          <a:srgbClr val="FFFFFF"/>
        </a:dk2>
        <a:lt2>
          <a:srgbClr val="000000"/>
        </a:lt2>
        <a:accent1>
          <a:srgbClr val="AAAAAA"/>
        </a:accent1>
        <a:accent2>
          <a:srgbClr val="FFFFFF"/>
        </a:accent2>
        <a:accent3>
          <a:srgbClr val="FFAAAA"/>
        </a:accent3>
        <a:accent4>
          <a:srgbClr val="000000"/>
        </a:accent4>
        <a:accent5>
          <a:srgbClr val="D2D2D2"/>
        </a:accent5>
        <a:accent6>
          <a:srgbClr val="E7E7E7"/>
        </a:accent6>
        <a:hlink>
          <a:srgbClr val="000000"/>
        </a:hlink>
        <a:folHlink>
          <a:srgbClr val="AAAAAA"/>
        </a:folHlink>
      </a:clrScheme>
      <a:clrMap bg1="lt1" tx1="dk1" bg2="lt2" tx2="dk2" accent1="accent1" accent2="accent2" accent3="accent3" accent4="accent4" accent5="accent5" accent6="accent6" hlink="hlink" folHlink="folHlink"/>
    </a:extraClrScheme>
    <a:extraClrScheme>
      <a:clrScheme name="3_FinalPowerpoint 5">
        <a:dk1>
          <a:srgbClr val="000000"/>
        </a:dk1>
        <a:lt1>
          <a:srgbClr val="FFFFFF"/>
        </a:lt1>
        <a:dk2>
          <a:srgbClr val="FF0000"/>
        </a:dk2>
        <a:lt2>
          <a:srgbClr val="808080"/>
        </a:lt2>
        <a:accent1>
          <a:srgbClr val="2D66A5"/>
        </a:accent1>
        <a:accent2>
          <a:srgbClr val="000000"/>
        </a:accent2>
        <a:accent3>
          <a:srgbClr val="FFFFFF"/>
        </a:accent3>
        <a:accent4>
          <a:srgbClr val="000000"/>
        </a:accent4>
        <a:accent5>
          <a:srgbClr val="ADB8CF"/>
        </a:accent5>
        <a:accent6>
          <a:srgbClr val="000000"/>
        </a:accent6>
        <a:hlink>
          <a:srgbClr val="FF0000"/>
        </a:hlink>
        <a:folHlink>
          <a:srgbClr val="AAAAAA"/>
        </a:folHlink>
      </a:clrScheme>
      <a:clrMap bg1="lt1" tx1="dk1" bg2="lt2" tx2="dk2" accent1="accent1" accent2="accent2" accent3="accent3" accent4="accent4" accent5="accent5" accent6="accent6" hlink="hlink" folHlink="folHlink"/>
    </a:extraClrScheme>
    <a:extraClrScheme>
      <a:clrScheme name="3_FinalPowerpoint 6">
        <a:dk1>
          <a:srgbClr val="000000"/>
        </a:dk1>
        <a:lt1>
          <a:srgbClr val="FFFFFF"/>
        </a:lt1>
        <a:dk2>
          <a:srgbClr val="FF0000"/>
        </a:dk2>
        <a:lt2>
          <a:srgbClr val="808080"/>
        </a:lt2>
        <a:accent1>
          <a:srgbClr val="2D66A5"/>
        </a:accent1>
        <a:accent2>
          <a:srgbClr val="2F98A3"/>
        </a:accent2>
        <a:accent3>
          <a:srgbClr val="FFFFFF"/>
        </a:accent3>
        <a:accent4>
          <a:srgbClr val="000000"/>
        </a:accent4>
        <a:accent5>
          <a:srgbClr val="ADB8CF"/>
        </a:accent5>
        <a:accent6>
          <a:srgbClr val="2A8993"/>
        </a:accent6>
        <a:hlink>
          <a:srgbClr val="FF0000"/>
        </a:hlink>
        <a:folHlink>
          <a:srgbClr val="AAAAAA"/>
        </a:folHlink>
      </a:clrScheme>
      <a:clrMap bg1="lt1" tx1="dk1" bg2="lt2" tx2="dk2" accent1="accent1" accent2="accent2" accent3="accent3" accent4="accent4" accent5="accent5" accent6="accent6" hlink="hlink" folHlink="folHlink"/>
    </a:extraClrScheme>
    <a:extraClrScheme>
      <a:clrScheme name="3_FinalPowerpoint 7">
        <a:dk1>
          <a:srgbClr val="000000"/>
        </a:dk1>
        <a:lt1>
          <a:srgbClr val="FFFFFF"/>
        </a:lt1>
        <a:dk2>
          <a:srgbClr val="FF0000"/>
        </a:dk2>
        <a:lt2>
          <a:srgbClr val="808080"/>
        </a:lt2>
        <a:accent1>
          <a:srgbClr val="2D66A5"/>
        </a:accent1>
        <a:accent2>
          <a:srgbClr val="2F98A3"/>
        </a:accent2>
        <a:accent3>
          <a:srgbClr val="FFFFFF"/>
        </a:accent3>
        <a:accent4>
          <a:srgbClr val="000000"/>
        </a:accent4>
        <a:accent5>
          <a:srgbClr val="ADB8CF"/>
        </a:accent5>
        <a:accent6>
          <a:srgbClr val="2A8993"/>
        </a:accent6>
        <a:hlink>
          <a:srgbClr val="78359D"/>
        </a:hlink>
        <a:folHlink>
          <a:srgbClr val="AAAAAA"/>
        </a:folHlink>
      </a:clrScheme>
      <a:clrMap bg1="lt1" tx1="dk1" bg2="lt2" tx2="dk2" accent1="accent1" accent2="accent2" accent3="accent3" accent4="accent4" accent5="accent5" accent6="accent6" hlink="hlink" folHlink="folHlink"/>
    </a:extraClrScheme>
    <a:extraClrScheme>
      <a:clrScheme name="3_FinalPowerpoint 8">
        <a:dk1>
          <a:srgbClr val="000000"/>
        </a:dk1>
        <a:lt1>
          <a:srgbClr val="FFFFFF"/>
        </a:lt1>
        <a:dk2>
          <a:srgbClr val="FF0000"/>
        </a:dk2>
        <a:lt2>
          <a:srgbClr val="808080"/>
        </a:lt2>
        <a:accent1>
          <a:srgbClr val="FFB3B3"/>
        </a:accent1>
        <a:accent2>
          <a:srgbClr val="000000"/>
        </a:accent2>
        <a:accent3>
          <a:srgbClr val="FFFFFF"/>
        </a:accent3>
        <a:accent4>
          <a:srgbClr val="000000"/>
        </a:accent4>
        <a:accent5>
          <a:srgbClr val="FFD6D6"/>
        </a:accent5>
        <a:accent6>
          <a:srgbClr val="000000"/>
        </a:accent6>
        <a:hlink>
          <a:srgbClr val="FF0000"/>
        </a:hlink>
        <a:folHlink>
          <a:srgbClr val="AAAAAA"/>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3_FinalPowerpoint">
  <a:themeElements>
    <a:clrScheme name="1_FinalPowerpoint 1">
      <a:dk1>
        <a:srgbClr val="000000"/>
      </a:dk1>
      <a:lt1>
        <a:srgbClr val="FFFFFF"/>
      </a:lt1>
      <a:dk2>
        <a:srgbClr val="FF0000"/>
      </a:dk2>
      <a:lt2>
        <a:srgbClr val="808080"/>
      </a:lt2>
      <a:accent1>
        <a:srgbClr val="AAAAAA"/>
      </a:accent1>
      <a:accent2>
        <a:srgbClr val="000000"/>
      </a:accent2>
      <a:accent3>
        <a:srgbClr val="FFFFFF"/>
      </a:accent3>
      <a:accent4>
        <a:srgbClr val="000000"/>
      </a:accent4>
      <a:accent5>
        <a:srgbClr val="D2D2D2"/>
      </a:accent5>
      <a:accent6>
        <a:srgbClr val="000000"/>
      </a:accent6>
      <a:hlink>
        <a:srgbClr val="FF0000"/>
      </a:hlink>
      <a:folHlink>
        <a:srgbClr val="AAAAAA"/>
      </a:folHlink>
    </a:clrScheme>
    <a:fontScheme name="18_FinalPowerpoint">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gradFill rotWithShape="0">
          <a:gsLst>
            <a:gs pos="0">
              <a:srgbClr val="C0C0C0"/>
            </a:gs>
            <a:gs pos="100000">
              <a:srgbClr val="EAEAEA"/>
            </a:gs>
          </a:gsLst>
          <a:lin ang="0" scaled="1"/>
        </a:gradFill>
        <a:ln w="9525">
          <a:noFill/>
          <a:miter lim="800000"/>
          <a:headEnd/>
          <a:tailEnd/>
        </a:ln>
      </a:spPr>
      <a:bodyPr anchor="ctr">
        <a:spAutoFit/>
      </a:bodyPr>
      <a:lstStyle>
        <a:defPPr algn="ctr" rtl="0" eaLnBrk="0" fontAlgn="base" hangingPunct="0">
          <a:lnSpc>
            <a:spcPct val="90000"/>
          </a:lnSpc>
          <a:spcBef>
            <a:spcPct val="0"/>
          </a:spcBef>
          <a:spcAft>
            <a:spcPct val="0"/>
          </a:spcAft>
          <a:defRPr sz="2400" b="1" kern="1200">
            <a:solidFill>
              <a:srgbClr val="000000"/>
            </a:solidFill>
            <a:latin typeface="Arial" pitchFamily="34" charset="0"/>
            <a:ea typeface="+mn-ea"/>
            <a:cs typeface="+mn-cs"/>
          </a:defRPr>
        </a:defPPr>
      </a:lstStyle>
    </a:spDef>
  </a:objectDefaults>
  <a:extraClrSchemeLst>
    <a:extraClrScheme>
      <a:clrScheme name="1_FinalPowerpoint 1">
        <a:dk1>
          <a:srgbClr val="000000"/>
        </a:dk1>
        <a:lt1>
          <a:srgbClr val="FFFFFF"/>
        </a:lt1>
        <a:dk2>
          <a:srgbClr val="FF0000"/>
        </a:dk2>
        <a:lt2>
          <a:srgbClr val="808080"/>
        </a:lt2>
        <a:accent1>
          <a:srgbClr val="AAAAAA"/>
        </a:accent1>
        <a:accent2>
          <a:srgbClr val="000000"/>
        </a:accent2>
        <a:accent3>
          <a:srgbClr val="FFFFFF"/>
        </a:accent3>
        <a:accent4>
          <a:srgbClr val="000000"/>
        </a:accent4>
        <a:accent5>
          <a:srgbClr val="D2D2D2"/>
        </a:accent5>
        <a:accent6>
          <a:srgbClr val="000000"/>
        </a:accent6>
        <a:hlink>
          <a:srgbClr val="FF0000"/>
        </a:hlink>
        <a:folHlink>
          <a:srgbClr val="AAAAAA"/>
        </a:folHlink>
      </a:clrScheme>
      <a:clrMap bg1="lt1" tx1="dk1" bg2="lt2" tx2="dk2" accent1="accent1" accent2="accent2" accent3="accent3" accent4="accent4" accent5="accent5" accent6="accent6" hlink="hlink" folHlink="folHlink"/>
    </a:extraClrScheme>
    <a:extraClrScheme>
      <a:clrScheme name="1_FinalPowerpoint 2">
        <a:dk1>
          <a:srgbClr val="AAAAAA"/>
        </a:dk1>
        <a:lt1>
          <a:srgbClr val="FFFFFF"/>
        </a:lt1>
        <a:dk2>
          <a:srgbClr val="000000"/>
        </a:dk2>
        <a:lt2>
          <a:srgbClr val="FFFFFF"/>
        </a:lt2>
        <a:accent1>
          <a:srgbClr val="AAAAAA"/>
        </a:accent1>
        <a:accent2>
          <a:srgbClr val="FFFFFF"/>
        </a:accent2>
        <a:accent3>
          <a:srgbClr val="AAAAAA"/>
        </a:accent3>
        <a:accent4>
          <a:srgbClr val="DADADA"/>
        </a:accent4>
        <a:accent5>
          <a:srgbClr val="D2D2D2"/>
        </a:accent5>
        <a:accent6>
          <a:srgbClr val="E7E7E7"/>
        </a:accent6>
        <a:hlink>
          <a:srgbClr val="AAAAAA"/>
        </a:hlink>
        <a:folHlink>
          <a:srgbClr val="FF0000"/>
        </a:folHlink>
      </a:clrScheme>
      <a:clrMap bg1="dk2" tx1="lt1" bg2="dk1" tx2="lt2" accent1="accent1" accent2="accent2" accent3="accent3" accent4="accent4" accent5="accent5" accent6="accent6" hlink="hlink" folHlink="folHlink"/>
    </a:extraClrScheme>
    <a:extraClrScheme>
      <a:clrScheme name="1_FinalPowerpoint 3">
        <a:dk1>
          <a:srgbClr val="808080"/>
        </a:dk1>
        <a:lt1>
          <a:srgbClr val="FFFFFF"/>
        </a:lt1>
        <a:dk2>
          <a:srgbClr val="AAAAAA"/>
        </a:dk2>
        <a:lt2>
          <a:srgbClr val="000000"/>
        </a:lt2>
        <a:accent1>
          <a:srgbClr val="000000"/>
        </a:accent1>
        <a:accent2>
          <a:srgbClr val="AAAAAA"/>
        </a:accent2>
        <a:accent3>
          <a:srgbClr val="D2D2D2"/>
        </a:accent3>
        <a:accent4>
          <a:srgbClr val="DADADA"/>
        </a:accent4>
        <a:accent5>
          <a:srgbClr val="AAAAAA"/>
        </a:accent5>
        <a:accent6>
          <a:srgbClr val="9A9A9A"/>
        </a:accent6>
        <a:hlink>
          <a:srgbClr val="FF0000"/>
        </a:hlink>
        <a:folHlink>
          <a:srgbClr val="FFFFFF"/>
        </a:folHlink>
      </a:clrScheme>
      <a:clrMap bg1="dk2" tx1="lt1" bg2="dk1" tx2="lt2" accent1="accent1" accent2="accent2" accent3="accent3" accent4="accent4" accent5="accent5" accent6="accent6" hlink="hlink" folHlink="folHlink"/>
    </a:extraClrScheme>
    <a:extraClrScheme>
      <a:clrScheme name="1_FinalPowerpoint 4">
        <a:dk1>
          <a:srgbClr val="000000"/>
        </a:dk1>
        <a:lt1>
          <a:srgbClr val="FF0000"/>
        </a:lt1>
        <a:dk2>
          <a:srgbClr val="FFFFFF"/>
        </a:dk2>
        <a:lt2>
          <a:srgbClr val="000000"/>
        </a:lt2>
        <a:accent1>
          <a:srgbClr val="AAAAAA"/>
        </a:accent1>
        <a:accent2>
          <a:srgbClr val="FFFFFF"/>
        </a:accent2>
        <a:accent3>
          <a:srgbClr val="FFAAAA"/>
        </a:accent3>
        <a:accent4>
          <a:srgbClr val="000000"/>
        </a:accent4>
        <a:accent5>
          <a:srgbClr val="D2D2D2"/>
        </a:accent5>
        <a:accent6>
          <a:srgbClr val="E7E7E7"/>
        </a:accent6>
        <a:hlink>
          <a:srgbClr val="000000"/>
        </a:hlink>
        <a:folHlink>
          <a:srgbClr val="AAAAAA"/>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0_FinalPowerpoint">
  <a:themeElements>
    <a:clrScheme name="30_FinalPowerpoint 4">
      <a:dk1>
        <a:srgbClr val="000000"/>
      </a:dk1>
      <a:lt1>
        <a:srgbClr val="FF0000"/>
      </a:lt1>
      <a:dk2>
        <a:srgbClr val="FFFFFF"/>
      </a:dk2>
      <a:lt2>
        <a:srgbClr val="000000"/>
      </a:lt2>
      <a:accent1>
        <a:srgbClr val="AAAAAA"/>
      </a:accent1>
      <a:accent2>
        <a:srgbClr val="FFFFFF"/>
      </a:accent2>
      <a:accent3>
        <a:srgbClr val="FFAAAA"/>
      </a:accent3>
      <a:accent4>
        <a:srgbClr val="000000"/>
      </a:accent4>
      <a:accent5>
        <a:srgbClr val="D2D2D2"/>
      </a:accent5>
      <a:accent6>
        <a:srgbClr val="E7E7E7"/>
      </a:accent6>
      <a:hlink>
        <a:srgbClr val="000000"/>
      </a:hlink>
      <a:folHlink>
        <a:srgbClr val="AAAAAA"/>
      </a:folHlink>
    </a:clrScheme>
    <a:fontScheme name="30_Final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0_FinalPowerpoint 1">
        <a:dk1>
          <a:srgbClr val="000000"/>
        </a:dk1>
        <a:lt1>
          <a:srgbClr val="FFFFFF"/>
        </a:lt1>
        <a:dk2>
          <a:srgbClr val="FF0000"/>
        </a:dk2>
        <a:lt2>
          <a:srgbClr val="808080"/>
        </a:lt2>
        <a:accent1>
          <a:srgbClr val="AAAAAA"/>
        </a:accent1>
        <a:accent2>
          <a:srgbClr val="000000"/>
        </a:accent2>
        <a:accent3>
          <a:srgbClr val="FFFFFF"/>
        </a:accent3>
        <a:accent4>
          <a:srgbClr val="000000"/>
        </a:accent4>
        <a:accent5>
          <a:srgbClr val="D2D2D2"/>
        </a:accent5>
        <a:accent6>
          <a:srgbClr val="000000"/>
        </a:accent6>
        <a:hlink>
          <a:srgbClr val="FF0000"/>
        </a:hlink>
        <a:folHlink>
          <a:srgbClr val="AAAAAA"/>
        </a:folHlink>
      </a:clrScheme>
      <a:clrMap bg1="lt1" tx1="dk1" bg2="lt2" tx2="dk2" accent1="accent1" accent2="accent2" accent3="accent3" accent4="accent4" accent5="accent5" accent6="accent6" hlink="hlink" folHlink="folHlink"/>
    </a:extraClrScheme>
    <a:extraClrScheme>
      <a:clrScheme name="30_FinalPowerpoint 2">
        <a:dk1>
          <a:srgbClr val="AAAAAA"/>
        </a:dk1>
        <a:lt1>
          <a:srgbClr val="FFFFFF"/>
        </a:lt1>
        <a:dk2>
          <a:srgbClr val="000000"/>
        </a:dk2>
        <a:lt2>
          <a:srgbClr val="FFFFFF"/>
        </a:lt2>
        <a:accent1>
          <a:srgbClr val="AAAAAA"/>
        </a:accent1>
        <a:accent2>
          <a:srgbClr val="FFFFFF"/>
        </a:accent2>
        <a:accent3>
          <a:srgbClr val="AAAAAA"/>
        </a:accent3>
        <a:accent4>
          <a:srgbClr val="DADADA"/>
        </a:accent4>
        <a:accent5>
          <a:srgbClr val="D2D2D2"/>
        </a:accent5>
        <a:accent6>
          <a:srgbClr val="E7E7E7"/>
        </a:accent6>
        <a:hlink>
          <a:srgbClr val="AAAAAA"/>
        </a:hlink>
        <a:folHlink>
          <a:srgbClr val="FF0000"/>
        </a:folHlink>
      </a:clrScheme>
      <a:clrMap bg1="dk2" tx1="lt1" bg2="dk1" tx2="lt2" accent1="accent1" accent2="accent2" accent3="accent3" accent4="accent4" accent5="accent5" accent6="accent6" hlink="hlink" folHlink="folHlink"/>
    </a:extraClrScheme>
    <a:extraClrScheme>
      <a:clrScheme name="30_FinalPowerpoint 3">
        <a:dk1>
          <a:srgbClr val="808080"/>
        </a:dk1>
        <a:lt1>
          <a:srgbClr val="FFFFFF"/>
        </a:lt1>
        <a:dk2>
          <a:srgbClr val="AAAAAA"/>
        </a:dk2>
        <a:lt2>
          <a:srgbClr val="000000"/>
        </a:lt2>
        <a:accent1>
          <a:srgbClr val="000000"/>
        </a:accent1>
        <a:accent2>
          <a:srgbClr val="AAAAAA"/>
        </a:accent2>
        <a:accent3>
          <a:srgbClr val="D2D2D2"/>
        </a:accent3>
        <a:accent4>
          <a:srgbClr val="DADADA"/>
        </a:accent4>
        <a:accent5>
          <a:srgbClr val="AAAAAA"/>
        </a:accent5>
        <a:accent6>
          <a:srgbClr val="9A9A9A"/>
        </a:accent6>
        <a:hlink>
          <a:srgbClr val="FF0000"/>
        </a:hlink>
        <a:folHlink>
          <a:srgbClr val="FFFFFF"/>
        </a:folHlink>
      </a:clrScheme>
      <a:clrMap bg1="dk2" tx1="lt1" bg2="dk1" tx2="lt2" accent1="accent1" accent2="accent2" accent3="accent3" accent4="accent4" accent5="accent5" accent6="accent6" hlink="hlink" folHlink="folHlink"/>
    </a:extraClrScheme>
    <a:extraClrScheme>
      <a:clrScheme name="30_FinalPowerpoint 4">
        <a:dk1>
          <a:srgbClr val="000000"/>
        </a:dk1>
        <a:lt1>
          <a:srgbClr val="FF0000"/>
        </a:lt1>
        <a:dk2>
          <a:srgbClr val="FFFFFF"/>
        </a:dk2>
        <a:lt2>
          <a:srgbClr val="000000"/>
        </a:lt2>
        <a:accent1>
          <a:srgbClr val="AAAAAA"/>
        </a:accent1>
        <a:accent2>
          <a:srgbClr val="FFFFFF"/>
        </a:accent2>
        <a:accent3>
          <a:srgbClr val="FFAAAA"/>
        </a:accent3>
        <a:accent4>
          <a:srgbClr val="000000"/>
        </a:accent4>
        <a:accent5>
          <a:srgbClr val="D2D2D2"/>
        </a:accent5>
        <a:accent6>
          <a:srgbClr val="E7E7E7"/>
        </a:accent6>
        <a:hlink>
          <a:srgbClr val="000000"/>
        </a:hlink>
        <a:folHlink>
          <a:srgbClr val="AAAAAA"/>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_Custom Design">
  <a:themeElements>
    <a:clrScheme name="1_Custom Design 1">
      <a:dk1>
        <a:srgbClr val="000000"/>
      </a:dk1>
      <a:lt1>
        <a:srgbClr val="AAAAAA"/>
      </a:lt1>
      <a:dk2>
        <a:srgbClr val="FFFFFF"/>
      </a:dk2>
      <a:lt2>
        <a:srgbClr val="808080"/>
      </a:lt2>
      <a:accent1>
        <a:srgbClr val="000000"/>
      </a:accent1>
      <a:accent2>
        <a:srgbClr val="AAAAAA"/>
      </a:accent2>
      <a:accent3>
        <a:srgbClr val="D2D2D2"/>
      </a:accent3>
      <a:accent4>
        <a:srgbClr val="000000"/>
      </a:accent4>
      <a:accent5>
        <a:srgbClr val="AAAAAA"/>
      </a:accent5>
      <a:accent6>
        <a:srgbClr val="9A9A9A"/>
      </a:accent6>
      <a:hlink>
        <a:srgbClr val="FF0000"/>
      </a:hlink>
      <a:folHlink>
        <a:srgbClr val="FFFFFF"/>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AAAAAA"/>
        </a:lt1>
        <a:dk2>
          <a:srgbClr val="FFFFFF"/>
        </a:dk2>
        <a:lt2>
          <a:srgbClr val="808080"/>
        </a:lt2>
        <a:accent1>
          <a:srgbClr val="000000"/>
        </a:accent1>
        <a:accent2>
          <a:srgbClr val="AAAAAA"/>
        </a:accent2>
        <a:accent3>
          <a:srgbClr val="D2D2D2"/>
        </a:accent3>
        <a:accent4>
          <a:srgbClr val="000000"/>
        </a:accent4>
        <a:accent5>
          <a:srgbClr val="AAAAAA"/>
        </a:accent5>
        <a:accent6>
          <a:srgbClr val="9A9A9A"/>
        </a:accent6>
        <a:hlink>
          <a:srgbClr val="FF0000"/>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inalPowerpoint 4">
    <a:dk1>
      <a:srgbClr val="000000"/>
    </a:dk1>
    <a:lt1>
      <a:srgbClr val="FF0000"/>
    </a:lt1>
    <a:dk2>
      <a:srgbClr val="FFFFFF"/>
    </a:dk2>
    <a:lt2>
      <a:srgbClr val="000000"/>
    </a:lt2>
    <a:accent1>
      <a:srgbClr val="AAAAAA"/>
    </a:accent1>
    <a:accent2>
      <a:srgbClr val="FFFFFF"/>
    </a:accent2>
    <a:accent3>
      <a:srgbClr val="FFAAAA"/>
    </a:accent3>
    <a:accent4>
      <a:srgbClr val="000000"/>
    </a:accent4>
    <a:accent5>
      <a:srgbClr val="D2D2D2"/>
    </a:accent5>
    <a:accent6>
      <a:srgbClr val="E7E7E7"/>
    </a:accent6>
    <a:hlink>
      <a:srgbClr val="000000"/>
    </a:hlink>
    <a:folHlink>
      <a:srgbClr val="AAAAAA"/>
    </a:folHlink>
  </a:clrScheme>
</a:themeOverride>
</file>

<file path=docProps/app.xml><?xml version="1.0" encoding="utf-8"?>
<Properties xmlns="http://schemas.openxmlformats.org/officeDocument/2006/extended-properties" xmlns:vt="http://schemas.openxmlformats.org/officeDocument/2006/docPropsVTypes">
  <TotalTime>10147</TotalTime>
  <Words>1626</Words>
  <Application>Microsoft Office PowerPoint</Application>
  <PresentationFormat>On-screen Show (4:3)</PresentationFormat>
  <Paragraphs>188</Paragraphs>
  <Slides>21</Slides>
  <Notes>21</Notes>
  <HiddenSlides>0</HiddenSlides>
  <MMClips>0</MMClips>
  <ScaleCrop>false</ScaleCrop>
  <HeadingPairs>
    <vt:vector size="4" baseType="variant">
      <vt:variant>
        <vt:lpstr>Theme</vt:lpstr>
      </vt:variant>
      <vt:variant>
        <vt:i4>7</vt:i4>
      </vt:variant>
      <vt:variant>
        <vt:lpstr>Slide Titles</vt:lpstr>
      </vt:variant>
      <vt:variant>
        <vt:i4>21</vt:i4>
      </vt:variant>
    </vt:vector>
  </HeadingPairs>
  <TitlesOfParts>
    <vt:vector size="28" baseType="lpstr">
      <vt:lpstr>TI Theme 2009</vt:lpstr>
      <vt:lpstr>6_FinalPowerpoint</vt:lpstr>
      <vt:lpstr>23_TI Theme 2009</vt:lpstr>
      <vt:lpstr>3_FinalPowerpoint</vt:lpstr>
      <vt:lpstr>23_FinalPowerpoint</vt:lpstr>
      <vt:lpstr>30_FinalPowerpoint</vt:lpstr>
      <vt:lpstr>1_Custom Design</vt:lpstr>
      <vt:lpstr>Portable Projects</vt:lpstr>
      <vt:lpstr>Portable Projects: Briefing</vt:lpstr>
      <vt:lpstr>Portable Projects: Lab Requirements</vt:lpstr>
      <vt:lpstr>Sharing Projects</vt:lpstr>
      <vt:lpstr>Sharing Projects – Simple Projects</vt:lpstr>
      <vt:lpstr>Sharing Projects – Linked File Projects</vt:lpstr>
      <vt:lpstr>Sharing Projects – Importing an Archive Project</vt:lpstr>
      <vt:lpstr>Sharing Projects – “Linked file” Projects</vt:lpstr>
      <vt:lpstr>Creating a Portable Project -  Example Walkthrough</vt:lpstr>
      <vt:lpstr>CPU Timer: Create a New Project</vt:lpstr>
      <vt:lpstr>CPU Timer: Create a Linked Resource Path Variable</vt:lpstr>
      <vt:lpstr>CPU Timer: Create a Build Variable</vt:lpstr>
      <vt:lpstr>CPU Timer: Link Source Files to Project</vt:lpstr>
      <vt:lpstr>CPU Timer: Link Source Files to Project</vt:lpstr>
      <vt:lpstr>CPU Timer: Link Files to Project</vt:lpstr>
      <vt:lpstr>CPU Timer: Modifying Project Properties</vt:lpstr>
      <vt:lpstr>CPU Timer: Project Properties</vt:lpstr>
      <vt:lpstr>CPU Timer: Project Properties</vt:lpstr>
      <vt:lpstr>CPU Timer: Project Properties</vt:lpstr>
      <vt:lpstr>Project vs Workspace Level Variables</vt:lpstr>
      <vt:lpstr>Defining Variables in a File</vt:lpstr>
    </vt:vector>
  </TitlesOfParts>
  <Company>Texas Instruments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 MSP430</dc:title>
  <dc:creator>Raymond Jinru Young</dc:creator>
  <cp:lastModifiedBy>a0389327</cp:lastModifiedBy>
  <cp:revision>356</cp:revision>
  <dcterms:created xsi:type="dcterms:W3CDTF">2011-06-07T22:02:17Z</dcterms:created>
  <dcterms:modified xsi:type="dcterms:W3CDTF">2013-04-03T19:36:24Z</dcterms:modified>
</cp:coreProperties>
</file>